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3"/>
    <p:restoredTop sz="94186"/>
  </p:normalViewPr>
  <p:slideViewPr>
    <p:cSldViewPr snapToGrid="0" snapToObjects="1">
      <p:cViewPr varScale="1">
        <p:scale>
          <a:sx n="105" d="100"/>
          <a:sy n="105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926A-062F-7549-BE05-BCC8D9EB3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9B8F6-6B53-544F-AC7A-FC41533B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191C-4B34-A44B-A77D-BE62A25A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6B75-9130-7249-99BF-B5B5F3EC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C3A0-E321-9B4C-8DA4-A0D0BC25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2F8D-AD94-8B41-AEA3-27601818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B8D54-1DAB-944E-976C-B5BD90DBE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56EC-DF20-0340-9C44-F03C70A4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5865-19D6-D644-BE06-7968FF1F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FDD1-0E74-3140-8836-13F9E02E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0DEE9-EAB0-8A4C-BF1C-96753E9EA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A2A25-83A6-9F42-B6FF-69311164A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AD84-9F32-5244-ABD6-BAD6B737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52F8-DFD6-DA45-9B5A-FFE8FD37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1C3C-D846-A34A-8EBB-D217AE78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973-097F-214B-9EB0-2A04D30B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9D9A-305F-FE49-A564-F653E98D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FE02-5646-7648-A29E-F96BFB37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81AF-FEEF-6A40-B620-BF805C5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80CA-D23F-B34B-AA74-592A3565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C201-FF19-3D4B-8C25-DBA3CF96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0069-A4F8-084F-833A-91DB037D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6DE-49DF-AC44-85CF-8D335144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7A30E-B8FE-F047-B847-0E7025A1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9D66-79FC-9E42-98D1-54D091ED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5005-1D90-8A48-8F03-43D56CB2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C209-1267-4449-8B48-2EB031BF9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9F4B7-4B94-1844-9D35-4D0D88CB0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A781-F10B-6548-A47A-A967C007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E2AEF-BD82-9340-A1A2-BFAFD02B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27E9-0523-E248-A400-614AEA2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A6DE-3DD8-EE40-9FB1-B75E9220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BFD-8655-824D-A663-EFE780DF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17FE3-D035-1749-A2D5-054B2BF2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FD028-4F1F-E246-AD36-839BC2560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11C39-AF23-8F4F-A00B-2362F69A3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81E5C-4FB0-3C49-BB7F-5698940B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E14AB-6F73-8349-A541-92B0E81F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44F95-FA6A-2E41-BAF3-38EBC314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8FAF-A9BA-584A-BAB8-9097DF1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4B2A-E05F-9240-BB78-AAD8EA4C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21-5EAA-2A45-B616-F21DC90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4752-35F9-B54E-B7B7-7AEAF765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080BF-8EA2-504A-9536-058B6927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1A8D-553C-464F-A01E-B29079B8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6193B-CF57-1E4D-9964-BE8BC712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6B87-1366-BB49-8FE8-27EE670A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9CE1-099D-C042-AF66-B1A566C4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4739D-60C7-8249-BFD4-BF7B4917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3EC2-008B-5244-8186-9685D814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E6854-E2AA-154A-8D02-E175E8BB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177A-2C80-4D46-AFB1-0ABC244B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23E7-3B6F-2D49-B81F-33319088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B4D9D-B1BF-7E4E-B2CC-CCC794BBA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3DD08-CD47-8743-B17E-C7183642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BC482-0BFC-5045-AAE2-A836C9F2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D3EA-4F6E-A745-8082-3EC32B75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9C991-1D30-AD48-BB21-5CE6F29E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48D1B-C52E-D54A-82E7-E1DBD807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4CD5-EC7D-774A-A5D2-BA2C1961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64EB-C865-1344-954C-2458C7977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7301-FABA-A645-92E0-928B7C49188F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2059-B28F-2B4D-8A68-E57A1A940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A40C-C6AD-EF43-911B-CA552954A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5020-1A96-1C48-B54A-21E93C2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FDDFE03D-1944-044C-B277-63BBCDFC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00" y="1382406"/>
            <a:ext cx="484038" cy="484038"/>
          </a:xfrm>
          <a:prstGeom prst="rect">
            <a:avLst/>
          </a:prstGeom>
        </p:spPr>
      </p:pic>
      <p:pic>
        <p:nvPicPr>
          <p:cNvPr id="9" name="Picture 8" descr="A picture containing vector graphics, text&#13;&#10;&#13;&#10;Description automatically generated">
            <a:extLst>
              <a:ext uri="{FF2B5EF4-FFF2-40B4-BE49-F238E27FC236}">
                <a16:creationId xmlns:a16="http://schemas.microsoft.com/office/drawing/2014/main" id="{D714F0C2-27EB-6649-AF0D-9CE06D96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05" y="1050142"/>
            <a:ext cx="421013" cy="421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9E50C-3FDF-E340-826D-ECB238A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611" y="3496087"/>
            <a:ext cx="484038" cy="484038"/>
          </a:xfrm>
          <a:prstGeom prst="rect">
            <a:avLst/>
          </a:prstGeom>
        </p:spPr>
      </p:pic>
      <p:pic>
        <p:nvPicPr>
          <p:cNvPr id="15" name="Picture 14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C0F104D0-8F29-684B-BCEA-CB2305E0C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030" y="3539730"/>
            <a:ext cx="396752" cy="3967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61FB2B-0259-E749-AE8B-640B84F18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920" y="1382406"/>
            <a:ext cx="484038" cy="484038"/>
          </a:xfrm>
          <a:prstGeom prst="rect">
            <a:avLst/>
          </a:prstGeom>
        </p:spPr>
      </p:pic>
      <p:pic>
        <p:nvPicPr>
          <p:cNvPr id="19" name="Picture 1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F35B8361-339C-D449-8DAD-FF52E9227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524" y="1382406"/>
            <a:ext cx="484038" cy="484038"/>
          </a:xfrm>
          <a:prstGeom prst="rect">
            <a:avLst/>
          </a:prstGeom>
        </p:spPr>
      </p:pic>
      <p:pic>
        <p:nvPicPr>
          <p:cNvPr id="24" name="Picture 2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DF0ADC6-2017-D047-87E0-F9F6916AC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923" y="3496087"/>
            <a:ext cx="484038" cy="484038"/>
          </a:xfrm>
          <a:prstGeom prst="rect">
            <a:avLst/>
          </a:prstGeom>
        </p:spPr>
      </p:pic>
      <p:pic>
        <p:nvPicPr>
          <p:cNvPr id="25" name="Picture 2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9F22379F-8BFA-D449-A0D2-2A16E8B08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5368" y="4885307"/>
            <a:ext cx="484038" cy="484038"/>
          </a:xfrm>
          <a:prstGeom prst="rect">
            <a:avLst/>
          </a:prstGeom>
        </p:spPr>
      </p:pic>
      <p:pic>
        <p:nvPicPr>
          <p:cNvPr id="27" name="Picture 26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1C45D253-B0D9-8045-A8F6-C8C0BC875A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480" y="1222875"/>
            <a:ext cx="282159" cy="282159"/>
          </a:xfrm>
          <a:prstGeom prst="rect">
            <a:avLst/>
          </a:prstGeom>
        </p:spPr>
      </p:pic>
      <p:pic>
        <p:nvPicPr>
          <p:cNvPr id="29" name="Picture 28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12AF4966-AF9E-5C43-BD25-E06C8720E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4736" y="1222875"/>
            <a:ext cx="282159" cy="282159"/>
          </a:xfrm>
          <a:prstGeom prst="rect">
            <a:avLst/>
          </a:prstGeom>
        </p:spPr>
      </p:pic>
      <p:pic>
        <p:nvPicPr>
          <p:cNvPr id="30" name="Picture 29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E451863C-DF76-DF41-BD4C-D81F09BEC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7810" y="3370956"/>
            <a:ext cx="282159" cy="2821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230B63F-520E-B043-8E04-C9D4B304AB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8035" y="3452356"/>
            <a:ext cx="571500" cy="5715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33BB40-6179-B048-9FF5-B1AF440B3BD6}"/>
              </a:ext>
            </a:extLst>
          </p:cNvPr>
          <p:cNvSpPr/>
          <p:nvPr/>
        </p:nvSpPr>
        <p:spPr>
          <a:xfrm>
            <a:off x="323605" y="2267308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01-disttrace-web-app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1309C6-7DE5-BF45-B5F5-E95AB6FA778D}"/>
              </a:ext>
            </a:extLst>
          </p:cNvPr>
          <p:cNvSpPr/>
          <p:nvPr/>
        </p:nvSpPr>
        <p:spPr>
          <a:xfrm>
            <a:off x="4341477" y="2267308"/>
            <a:ext cx="2044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02-disttrace-web-app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A0CA8C-067B-2947-A26F-F104F2B3F5FC}"/>
              </a:ext>
            </a:extLst>
          </p:cNvPr>
          <p:cNvSpPr/>
          <p:nvPr/>
        </p:nvSpPr>
        <p:spPr>
          <a:xfrm>
            <a:off x="6692300" y="2267308"/>
            <a:ext cx="1579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00disttraceblob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0305EB-B53C-F84F-9E6F-3ADB3D522A94}"/>
              </a:ext>
            </a:extLst>
          </p:cNvPr>
          <p:cNvSpPr/>
          <p:nvPr/>
        </p:nvSpPr>
        <p:spPr>
          <a:xfrm>
            <a:off x="8646104" y="2267308"/>
            <a:ext cx="22300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03-disttrace-func-blob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08CB3E-4F8E-FF42-A4D3-939906B845FE}"/>
              </a:ext>
            </a:extLst>
          </p:cNvPr>
          <p:cNvSpPr/>
          <p:nvPr/>
        </p:nvSpPr>
        <p:spPr>
          <a:xfrm>
            <a:off x="199434" y="4299346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z07-disttrace-service-bus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2C36FA-8256-2442-AEB7-6C9BD3FFC6C6}"/>
              </a:ext>
            </a:extLst>
          </p:cNvPr>
          <p:cNvSpPr/>
          <p:nvPr/>
        </p:nvSpPr>
        <p:spPr>
          <a:xfrm>
            <a:off x="3028288" y="4299346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04-disttrace-func-bus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DDBAA0-2B74-EE4A-AF8F-354B66C4A7E8}"/>
              </a:ext>
            </a:extLst>
          </p:cNvPr>
          <p:cNvSpPr/>
          <p:nvPr/>
        </p:nvSpPr>
        <p:spPr>
          <a:xfrm>
            <a:off x="6040264" y="4299346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05-disttrace-adf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65959-9121-DF4C-976B-F0EECE3BEE21}"/>
              </a:ext>
            </a:extLst>
          </p:cNvPr>
          <p:cNvSpPr/>
          <p:nvPr/>
        </p:nvSpPr>
        <p:spPr>
          <a:xfrm>
            <a:off x="8836983" y="429934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06-disttrace-databricks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1" name="Picture 40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8A6EFAD5-A219-3D4E-8126-5B20D3A71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5649" y="3370956"/>
            <a:ext cx="282159" cy="282159"/>
          </a:xfrm>
          <a:prstGeom prst="rect">
            <a:avLst/>
          </a:prstGeom>
        </p:spPr>
      </p:pic>
      <p:pic>
        <p:nvPicPr>
          <p:cNvPr id="43" name="Picture 42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E62D3902-8C30-E94B-A0CB-2694FC179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3863" y="3370956"/>
            <a:ext cx="282159" cy="28215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D3B22A8-4DE4-7148-9DF1-D4A8EAAD54BA}"/>
              </a:ext>
            </a:extLst>
          </p:cNvPr>
          <p:cNvSpPr/>
          <p:nvPr/>
        </p:nvSpPr>
        <p:spPr>
          <a:xfrm>
            <a:off x="6040264" y="5442184"/>
            <a:ext cx="241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05-disttrace-func-helper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51A587-3AAF-2249-813F-937C8C2F1788}"/>
              </a:ext>
            </a:extLst>
          </p:cNvPr>
          <p:cNvSpPr/>
          <p:nvPr/>
        </p:nvSpPr>
        <p:spPr>
          <a:xfrm>
            <a:off x="2699350" y="2267308"/>
            <a:ext cx="975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</a:rPr>
              <a:t>browser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C716A64-DE70-404B-817A-2AE83E0707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5604" y="1018631"/>
            <a:ext cx="421012" cy="421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09B07D8-72B1-964B-B9B2-419BE74FB0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4205" y="1407852"/>
            <a:ext cx="433146" cy="433146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E45A61-D55F-5048-92EF-9D377B9AFF0F}"/>
              </a:ext>
            </a:extLst>
          </p:cNvPr>
          <p:cNvCxnSpPr>
            <a:cxnSpLocks/>
            <a:stCxn id="5" idx="3"/>
            <a:endCxn id="48" idx="1"/>
          </p:cNvCxnSpPr>
          <p:nvPr/>
        </p:nvCxnSpPr>
        <p:spPr>
          <a:xfrm>
            <a:off x="1659638" y="1624425"/>
            <a:ext cx="1284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1778FB-5B11-8A41-859C-2D3E9C84FF28}"/>
              </a:ext>
            </a:extLst>
          </p:cNvPr>
          <p:cNvSpPr txBox="1"/>
          <p:nvPr/>
        </p:nvSpPr>
        <p:spPr>
          <a:xfrm>
            <a:off x="1906414" y="165944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E0164E-3296-DC4C-9236-95E0C78F1388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377351" y="1624425"/>
            <a:ext cx="1876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CB5C18E-6656-3D4C-BA77-56FB4B015BE0}"/>
              </a:ext>
            </a:extLst>
          </p:cNvPr>
          <p:cNvSpPr txBox="1"/>
          <p:nvPr/>
        </p:nvSpPr>
        <p:spPr>
          <a:xfrm>
            <a:off x="3872075" y="1659443"/>
            <a:ext cx="54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AJAX</a:t>
            </a:r>
          </a:p>
        </p:txBody>
      </p:sp>
      <p:pic>
        <p:nvPicPr>
          <p:cNvPr id="54" name="Picture 53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12BD577C-EE38-E542-8129-DEB8746C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24" y="1382406"/>
            <a:ext cx="484038" cy="484038"/>
          </a:xfrm>
          <a:prstGeom prst="rect">
            <a:avLst/>
          </a:prstGeom>
        </p:spPr>
      </p:pic>
      <p:pic>
        <p:nvPicPr>
          <p:cNvPr id="55" name="Picture 54" descr="A picture containing vector graphics, text&#13;&#10;&#13;&#10;Description automatically generated">
            <a:extLst>
              <a:ext uri="{FF2B5EF4-FFF2-40B4-BE49-F238E27FC236}">
                <a16:creationId xmlns:a16="http://schemas.microsoft.com/office/drawing/2014/main" id="{6C41967B-5D03-C74C-AD27-59B60AFF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629" y="1050142"/>
            <a:ext cx="421013" cy="421013"/>
          </a:xfrm>
          <a:prstGeom prst="rect">
            <a:avLst/>
          </a:prstGeom>
        </p:spPr>
      </p:pic>
      <p:pic>
        <p:nvPicPr>
          <p:cNvPr id="56" name="Picture 55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FFEEEE2E-AC87-DB49-B35B-4A702C067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704" y="1222875"/>
            <a:ext cx="282159" cy="282159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F38EA2-0BEE-9548-B008-81E1F07AF0B9}"/>
              </a:ext>
            </a:extLst>
          </p:cNvPr>
          <p:cNvCxnSpPr>
            <a:cxnSpLocks/>
            <a:stCxn id="54" idx="3"/>
            <a:endCxn id="17" idx="1"/>
          </p:cNvCxnSpPr>
          <p:nvPr/>
        </p:nvCxnSpPr>
        <p:spPr>
          <a:xfrm>
            <a:off x="5737862" y="1624425"/>
            <a:ext cx="1502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BFEBD77-5CCE-994A-856C-2F40894E52F8}"/>
              </a:ext>
            </a:extLst>
          </p:cNvPr>
          <p:cNvSpPr txBox="1"/>
          <p:nvPr/>
        </p:nvSpPr>
        <p:spPr>
          <a:xfrm>
            <a:off x="6095606" y="1659443"/>
            <a:ext cx="8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 CSV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CCE7DC-F414-3843-B21F-08D8F22B7FBD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7723958" y="1624425"/>
            <a:ext cx="1727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698FD5-59B7-4A4F-9506-017C9B914D25}"/>
              </a:ext>
            </a:extLst>
          </p:cNvPr>
          <p:cNvSpPr txBox="1"/>
          <p:nvPr/>
        </p:nvSpPr>
        <p:spPr>
          <a:xfrm>
            <a:off x="7971337" y="1659443"/>
            <a:ext cx="105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Blob Trigger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7DCEB60-26BD-E94B-8195-0EBAE4AD82E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H="1">
            <a:off x="1236030" y="1624425"/>
            <a:ext cx="8699532" cy="2113681"/>
          </a:xfrm>
          <a:prstGeom prst="bentConnector5">
            <a:avLst>
              <a:gd name="adj1" fmla="val -2628"/>
              <a:gd name="adj2" fmla="val 51032"/>
              <a:gd name="adj3" fmla="val 102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EE8E53-8C1C-ED47-A55E-80FA80A8DF56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1632782" y="3738106"/>
            <a:ext cx="216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A82CE3-B348-FE4A-9AF3-3D751976377F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>
            <a:off x="4282961" y="3738106"/>
            <a:ext cx="233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8E22BC9-C129-6A4C-9AFF-D0C1A9DA38BE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>
            <a:off x="7105649" y="3738106"/>
            <a:ext cx="2582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E2356FF-682C-534E-A6EA-D153F3B81A83}"/>
              </a:ext>
            </a:extLst>
          </p:cNvPr>
          <p:cNvSpPr txBox="1"/>
          <p:nvPr/>
        </p:nvSpPr>
        <p:spPr>
          <a:xfrm>
            <a:off x="10325446" y="1650533"/>
            <a:ext cx="95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to SB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6AF046-BB45-5847-9C41-9E0EA01EBEDA}"/>
              </a:ext>
            </a:extLst>
          </p:cNvPr>
          <p:cNvSpPr txBox="1"/>
          <p:nvPr/>
        </p:nvSpPr>
        <p:spPr>
          <a:xfrm>
            <a:off x="2480182" y="3749550"/>
            <a:ext cx="811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SB Event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21CEB0-4FC2-C641-92A4-316822FC099D}"/>
              </a:ext>
            </a:extLst>
          </p:cNvPr>
          <p:cNvSpPr txBox="1"/>
          <p:nvPr/>
        </p:nvSpPr>
        <p:spPr>
          <a:xfrm>
            <a:off x="4807876" y="3740603"/>
            <a:ext cx="106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 to ADF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83BC91-288A-D048-B907-59AD7AB9A19C}"/>
              </a:ext>
            </a:extLst>
          </p:cNvPr>
          <p:cNvSpPr txBox="1"/>
          <p:nvPr/>
        </p:nvSpPr>
        <p:spPr>
          <a:xfrm>
            <a:off x="7968549" y="3734262"/>
            <a:ext cx="1207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DB Processing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3392E546-1CCA-D842-9149-41B7D9C91D81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 rot="5400000">
            <a:off x="5945899" y="4209594"/>
            <a:ext cx="1147201" cy="688262"/>
          </a:xfrm>
          <a:prstGeom prst="bentConnector4">
            <a:avLst>
              <a:gd name="adj1" fmla="val 25636"/>
              <a:gd name="adj2" fmla="val 13321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12EEE789-FFEB-E343-9098-BBB1D38B2744}"/>
              </a:ext>
            </a:extLst>
          </p:cNvPr>
          <p:cNvCxnSpPr>
            <a:cxnSpLocks/>
            <a:stCxn id="25" idx="3"/>
            <a:endCxn id="41" idx="3"/>
          </p:cNvCxnSpPr>
          <p:nvPr/>
        </p:nvCxnSpPr>
        <p:spPr>
          <a:xfrm flipV="1">
            <a:off x="6659406" y="3512036"/>
            <a:ext cx="728402" cy="1615290"/>
          </a:xfrm>
          <a:prstGeom prst="bentConnector3">
            <a:avLst>
              <a:gd name="adj1" fmla="val 147758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0179B3E-2291-6145-85EC-893377503D17}"/>
              </a:ext>
            </a:extLst>
          </p:cNvPr>
          <p:cNvSpPr txBox="1"/>
          <p:nvPr/>
        </p:nvSpPr>
        <p:spPr>
          <a:xfrm>
            <a:off x="0" y="57485"/>
            <a:ext cx="268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Tracing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9848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Paternostro</dc:creator>
  <cp:lastModifiedBy>Adam Paternostro</cp:lastModifiedBy>
  <cp:revision>9</cp:revision>
  <dcterms:created xsi:type="dcterms:W3CDTF">2019-01-07T16:41:43Z</dcterms:created>
  <dcterms:modified xsi:type="dcterms:W3CDTF">2019-01-07T17:09:03Z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2019-01-07T16:41:47-0500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cc8f2d5c-ea63-4302-a910-00000554772a</vt:lpwstr>
  </property>
</Properties>
</file>