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5"/>
  </p:normalViewPr>
  <p:slideViewPr>
    <p:cSldViewPr snapToGrid="0" snapToObjects="1">
      <p:cViewPr>
        <p:scale>
          <a:sx n="90" d="100"/>
          <a:sy n="90" d="100"/>
        </p:scale>
        <p:origin x="89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99B1B-5FAE-F744-A693-E6C9BA1D4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B0697E-D2EA-3641-BD19-2654F052B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02272-A59E-4C47-BD10-7C49C40DC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913C-5319-A642-82D2-255711BBBE42}" type="datetimeFigureOut">
              <a:rPr lang="en-US" smtClean="0"/>
              <a:t>7/2/19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75DF1-B142-8E48-A2E3-CB52740E7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60E4D-6FB6-7749-9E50-54D6ECBFD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55968-4700-2043-B60B-B20C1BB7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3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5B77-DFF1-4B43-A92C-42747C061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781727-4C90-7F41-B11B-EFFEACF9E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ED34B-C2AE-8241-9190-920AD8045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913C-5319-A642-82D2-255711BBBE42}" type="datetimeFigureOut">
              <a:rPr lang="en-US" smtClean="0"/>
              <a:t>7/2/19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B69E4-8B48-F049-B27F-97BB3402D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C8429-28DB-9642-B22A-277167215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55968-4700-2043-B60B-B20C1BB7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69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E356FE-67E8-6741-BAD5-347DB05B2C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626610-D8F9-7C4A-AD9D-9FC5A484F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7B138-24D2-A340-85D8-0485468B2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913C-5319-A642-82D2-255711BBBE42}" type="datetimeFigureOut">
              <a:rPr lang="en-US" smtClean="0"/>
              <a:t>7/2/19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45519-B88F-974E-80BE-C1312DB6F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AD13-1A32-2947-90D7-90EF6B953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55968-4700-2043-B60B-B20C1BB7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76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002D0-7BC1-9E41-AC23-A079C3AD7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81183-2E44-2048-86D7-2A11BF794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8C704-9651-5445-8EF4-60652B988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913C-5319-A642-82D2-255711BBBE42}" type="datetimeFigureOut">
              <a:rPr lang="en-US" smtClean="0"/>
              <a:t>7/2/19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CE2B6-B490-F649-AE32-E97408C4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3C469-A735-8149-891F-D62CD525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55968-4700-2043-B60B-B20C1BB7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605FC-880E-7F4F-852B-81E7C450C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1BC6F-87FD-AA4F-9D02-D5C9C211E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A0CD5-87A6-6C40-91DC-C25D5AE71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913C-5319-A642-82D2-255711BBBE42}" type="datetimeFigureOut">
              <a:rPr lang="en-US" smtClean="0"/>
              <a:t>7/2/19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AB056-DC27-7643-A3A3-B2E0EF1D0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9620E-9619-AB4D-B9BB-E0F9EB588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55968-4700-2043-B60B-B20C1BB7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8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EDC7B-6BD7-D946-8792-7786AA95E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FBC68-355F-9B47-B875-976FDE71D1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880FEB-1ED5-4D42-B3E9-9E49FA896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1976A-787F-D94D-8E48-C8415475A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913C-5319-A642-82D2-255711BBBE42}" type="datetimeFigureOut">
              <a:rPr lang="en-US" smtClean="0"/>
              <a:t>7/2/19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E70DC-5B71-B045-8550-451977898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62D8E-1F7F-3B47-86B6-BC3C79A93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55968-4700-2043-B60B-B20C1BB7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58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D9C5-DFBD-504F-A97B-CF62F28B5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1A295-C4AF-B74A-8515-9270B7909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72A3BB-14DC-2048-A297-D836B9976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C557E1-9384-6F44-AB2E-202BFB6890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35E4F5-249C-A84A-A9B0-F1F5A55B92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EFC0F7-0E57-B84C-B488-D485AC317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913C-5319-A642-82D2-255711BBBE42}" type="datetimeFigureOut">
              <a:rPr lang="en-US" smtClean="0"/>
              <a:t>7/2/19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FB3D93-6A58-CD4C-ADFC-9122E1A81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257CE2-CA9E-4F46-A8C0-C58D2672C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55968-4700-2043-B60B-B20C1BB7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36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A6FD9-DB6A-B847-8541-2D28E9998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BB035-92A7-C047-8A1D-AB3927176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913C-5319-A642-82D2-255711BBBE42}" type="datetimeFigureOut">
              <a:rPr lang="en-US" smtClean="0"/>
              <a:t>7/2/19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8900FD-8CCA-2D47-B51D-04BF0A6C9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D14DC-92B7-6D4C-B12B-A1D65C702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55968-4700-2043-B60B-B20C1BB7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22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4E86F3-F798-6847-92C9-30403C57A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913C-5319-A642-82D2-255711BBBE42}" type="datetimeFigureOut">
              <a:rPr lang="en-US" smtClean="0"/>
              <a:t>7/2/19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F0C7B3-538A-9A41-AD65-1CB7880A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B153B-D1C4-034D-9796-F3EACC961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55968-4700-2043-B60B-B20C1BB7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6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FB806-15BE-5944-812A-AAF4163B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A8F7D-20B0-EA44-AFD0-225FE0E16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288FCE-D732-9741-B743-054E1CABF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22708D-B9A8-0C4E-95D8-CC34ED397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913C-5319-A642-82D2-255711BBBE42}" type="datetimeFigureOut">
              <a:rPr lang="en-US" smtClean="0"/>
              <a:t>7/2/19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FED3B-EB89-834E-92F9-1310D5209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C01CB-601C-414D-8095-35A92D869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55968-4700-2043-B60B-B20C1BB7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58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A4D37-08C7-434B-B038-D022999B8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351650-F63C-4245-BA8E-C7A069C3BC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E1B46-76F6-3745-A0B5-F2D109A09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4C3E0-6214-204B-9BF4-1C4B1E02B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913C-5319-A642-82D2-255711BBBE42}" type="datetimeFigureOut">
              <a:rPr lang="en-US" smtClean="0"/>
              <a:t>7/2/19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B158B-F5BB-1A4B-963A-40F93B2FC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F31DF-95DE-3347-8888-86F4EA3A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55968-4700-2043-B60B-B20C1BB7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83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4E61EE-BF2C-3145-B032-908095B31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614EC-2FD7-BA4E-85DE-675032889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CA35D-645E-7E49-BEB1-9C0647FF1C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5913C-5319-A642-82D2-255711BBBE42}" type="datetimeFigureOut">
              <a:rPr lang="en-US" smtClean="0"/>
              <a:t>7/2/19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B6342-9381-B748-903A-DCFA12B1E8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7D1D7-85AE-7241-A14D-A5EA19A9E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55968-4700-2043-B60B-B20C1BB7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3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tiff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tiff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>
            <a:extLst>
              <a:ext uri="{FF2B5EF4-FFF2-40B4-BE49-F238E27FC236}">
                <a16:creationId xmlns:a16="http://schemas.microsoft.com/office/drawing/2014/main" id="{7BBFAF52-E499-5046-BB17-B2171FFF8616}"/>
              </a:ext>
            </a:extLst>
          </p:cNvPr>
          <p:cNvSpPr/>
          <p:nvPr/>
        </p:nvSpPr>
        <p:spPr>
          <a:xfrm>
            <a:off x="5768351" y="3221357"/>
            <a:ext cx="5947399" cy="11311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6A0B5F5-3D50-4341-A397-214D44D1BF38}"/>
              </a:ext>
            </a:extLst>
          </p:cNvPr>
          <p:cNvSpPr/>
          <p:nvPr/>
        </p:nvSpPr>
        <p:spPr>
          <a:xfrm>
            <a:off x="300252" y="4444756"/>
            <a:ext cx="5274331" cy="2284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34E4551-C817-7242-AE3A-5F8D72AADDDC}"/>
              </a:ext>
            </a:extLst>
          </p:cNvPr>
          <p:cNvSpPr/>
          <p:nvPr/>
        </p:nvSpPr>
        <p:spPr>
          <a:xfrm>
            <a:off x="300252" y="3227058"/>
            <a:ext cx="5274331" cy="11311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0F7A481-B7C3-8F4A-96AF-0CF41367B00A}"/>
              </a:ext>
            </a:extLst>
          </p:cNvPr>
          <p:cNvSpPr/>
          <p:nvPr/>
        </p:nvSpPr>
        <p:spPr>
          <a:xfrm>
            <a:off x="5768351" y="636265"/>
            <a:ext cx="5947399" cy="2481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8BF8454-DACA-B445-9451-B51D11CDB35C}"/>
              </a:ext>
            </a:extLst>
          </p:cNvPr>
          <p:cNvSpPr/>
          <p:nvPr/>
        </p:nvSpPr>
        <p:spPr>
          <a:xfrm>
            <a:off x="301843" y="636266"/>
            <a:ext cx="5274331" cy="2481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BA6AC296-0B27-4C42-9B34-13B6FE3A4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3001" y="947325"/>
            <a:ext cx="376792" cy="376792"/>
          </a:xfrm>
          <a:prstGeom prst="rect">
            <a:avLst/>
          </a:prstGeom>
        </p:spPr>
      </p:pic>
      <p:pic>
        <p:nvPicPr>
          <p:cNvPr id="7" name="Picture 6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0ABB7C68-0149-0F43-B7CE-B25A69467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9366" y="1653218"/>
            <a:ext cx="517371" cy="517371"/>
          </a:xfrm>
          <a:prstGeom prst="rect">
            <a:avLst/>
          </a:prstGeom>
        </p:spPr>
      </p:pic>
      <p:pic>
        <p:nvPicPr>
          <p:cNvPr id="9" name="Picture 8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F576BDB1-91D8-6648-BB12-848717FBB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5576" y="3492666"/>
            <a:ext cx="447081" cy="447081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EFC90400-0DF1-0F4F-B3CC-CE86D0C13B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4832" y="5766723"/>
            <a:ext cx="517371" cy="517371"/>
          </a:xfrm>
          <a:prstGeom prst="rect">
            <a:avLst/>
          </a:prstGeom>
        </p:spPr>
      </p:pic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26FEED83-12AD-E346-B489-846AD34959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4832" y="4716714"/>
            <a:ext cx="517371" cy="517371"/>
          </a:xfrm>
          <a:prstGeom prst="rect">
            <a:avLst/>
          </a:prstGeom>
        </p:spPr>
      </p:pic>
      <p:pic>
        <p:nvPicPr>
          <p:cNvPr id="19" name="Picture 18" descr="A picture containing vector graphics, text&#10;&#10;Description automatically generated">
            <a:extLst>
              <a:ext uri="{FF2B5EF4-FFF2-40B4-BE49-F238E27FC236}">
                <a16:creationId xmlns:a16="http://schemas.microsoft.com/office/drawing/2014/main" id="{C463A794-7E7B-BD42-9E91-A3BE91C958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34884" y="2171224"/>
            <a:ext cx="517371" cy="517371"/>
          </a:xfrm>
          <a:prstGeom prst="rect">
            <a:avLst/>
          </a:prstGeom>
        </p:spPr>
      </p:pic>
      <p:pic>
        <p:nvPicPr>
          <p:cNvPr id="21" name="Picture 20" descr="A close up of a sign&#10;&#10;Description automatically generated">
            <a:extLst>
              <a:ext uri="{FF2B5EF4-FFF2-40B4-BE49-F238E27FC236}">
                <a16:creationId xmlns:a16="http://schemas.microsoft.com/office/drawing/2014/main" id="{25F0192A-8A2E-A14A-AC5A-946BFECAED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34884" y="3434578"/>
            <a:ext cx="517371" cy="51737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475075D-A418-AC43-AB41-BC89DF5F97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81874" y="5713713"/>
            <a:ext cx="623390" cy="623390"/>
          </a:xfrm>
          <a:prstGeom prst="rect">
            <a:avLst/>
          </a:prstGeom>
        </p:spPr>
      </p:pic>
      <p:pic>
        <p:nvPicPr>
          <p:cNvPr id="26" name="Picture 25" descr="A picture containing vector graphics, text&#10;&#10;Description automatically generated">
            <a:extLst>
              <a:ext uri="{FF2B5EF4-FFF2-40B4-BE49-F238E27FC236}">
                <a16:creationId xmlns:a16="http://schemas.microsoft.com/office/drawing/2014/main" id="{90DC6682-E2B7-4E4E-85D5-DBF84046A2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34884" y="1067813"/>
            <a:ext cx="517371" cy="517371"/>
          </a:xfrm>
          <a:prstGeom prst="rect">
            <a:avLst/>
          </a:prstGeom>
        </p:spPr>
      </p:pic>
      <p:pic>
        <p:nvPicPr>
          <p:cNvPr id="27" name="Picture 26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0940B52A-C699-CC47-9934-BB648B1A3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3001" y="1723507"/>
            <a:ext cx="376792" cy="376792"/>
          </a:xfrm>
          <a:prstGeom prst="rect">
            <a:avLst/>
          </a:prstGeom>
        </p:spPr>
      </p:pic>
      <p:pic>
        <p:nvPicPr>
          <p:cNvPr id="28" name="Picture 27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40E14F3D-2521-DC4F-9161-F14DB2385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3001" y="2447832"/>
            <a:ext cx="376792" cy="376792"/>
          </a:xfrm>
          <a:prstGeom prst="rect">
            <a:avLst/>
          </a:prstGeom>
        </p:spPr>
      </p:pic>
      <p:pic>
        <p:nvPicPr>
          <p:cNvPr id="30" name="Picture 29" descr="A close up of a sign&#10;&#10;Description automatically generated">
            <a:extLst>
              <a:ext uri="{FF2B5EF4-FFF2-40B4-BE49-F238E27FC236}">
                <a16:creationId xmlns:a16="http://schemas.microsoft.com/office/drawing/2014/main" id="{D48C24BA-1DEA-D54B-8035-B2AC560B21C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38689" y="1653218"/>
            <a:ext cx="517371" cy="517371"/>
          </a:xfrm>
          <a:prstGeom prst="rect">
            <a:avLst/>
          </a:prstGeom>
        </p:spPr>
      </p:pic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370D406A-DB20-B04B-A3A4-9C8050F2856F}"/>
              </a:ext>
            </a:extLst>
          </p:cNvPr>
          <p:cNvCxnSpPr>
            <a:stCxn id="30" idx="3"/>
            <a:endCxn id="26" idx="1"/>
          </p:cNvCxnSpPr>
          <p:nvPr/>
        </p:nvCxnSpPr>
        <p:spPr>
          <a:xfrm flipV="1">
            <a:off x="2656060" y="1326499"/>
            <a:ext cx="378824" cy="58540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F4B77001-7208-2047-8ED8-425EAAC8A205}"/>
              </a:ext>
            </a:extLst>
          </p:cNvPr>
          <p:cNvCxnSpPr>
            <a:stCxn id="19" idx="1"/>
            <a:endCxn id="30" idx="3"/>
          </p:cNvCxnSpPr>
          <p:nvPr/>
        </p:nvCxnSpPr>
        <p:spPr>
          <a:xfrm rot="10800000">
            <a:off x="2656060" y="1911904"/>
            <a:ext cx="378824" cy="5180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068AB259-7E17-D74D-B9EC-8C22E2EB916B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7696737" y="1135721"/>
            <a:ext cx="516264" cy="77618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D9183527-3998-724B-AFAA-3D8D781CF57D}"/>
              </a:ext>
            </a:extLst>
          </p:cNvPr>
          <p:cNvCxnSpPr>
            <a:cxnSpLocks/>
            <a:stCxn id="28" idx="1"/>
            <a:endCxn id="7" idx="3"/>
          </p:cNvCxnSpPr>
          <p:nvPr/>
        </p:nvCxnSpPr>
        <p:spPr>
          <a:xfrm rot="10800000">
            <a:off x="7696737" y="1911904"/>
            <a:ext cx="516264" cy="7243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DB7C916-2276-0D47-9E7F-697C3E5196AA}"/>
              </a:ext>
            </a:extLst>
          </p:cNvPr>
          <p:cNvCxnSpPr>
            <a:cxnSpLocks/>
            <a:stCxn id="27" idx="1"/>
            <a:endCxn id="7" idx="3"/>
          </p:cNvCxnSpPr>
          <p:nvPr/>
        </p:nvCxnSpPr>
        <p:spPr>
          <a:xfrm flipH="1">
            <a:off x="7696737" y="1911903"/>
            <a:ext cx="51626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B1C055B-7E9B-2E4C-A21E-1989354D491B}"/>
              </a:ext>
            </a:extLst>
          </p:cNvPr>
          <p:cNvCxnSpPr>
            <a:cxnSpLocks/>
            <a:stCxn id="30" idx="1"/>
            <a:endCxn id="75" idx="3"/>
          </p:cNvCxnSpPr>
          <p:nvPr/>
        </p:nvCxnSpPr>
        <p:spPr>
          <a:xfrm flipH="1">
            <a:off x="1599578" y="1911904"/>
            <a:ext cx="539111" cy="4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B2695F3-FBE9-3C45-9D1B-769CE67FF27C}"/>
              </a:ext>
            </a:extLst>
          </p:cNvPr>
          <p:cNvCxnSpPr>
            <a:cxnSpLocks/>
            <a:stCxn id="7" idx="1"/>
            <a:endCxn id="77" idx="3"/>
          </p:cNvCxnSpPr>
          <p:nvPr/>
        </p:nvCxnSpPr>
        <p:spPr>
          <a:xfrm flipH="1" flipV="1">
            <a:off x="6751506" y="1906177"/>
            <a:ext cx="427860" cy="5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8777A17-744B-554F-BCAC-30A6D68168A6}"/>
              </a:ext>
            </a:extLst>
          </p:cNvPr>
          <p:cNvSpPr txBox="1"/>
          <p:nvPr/>
        </p:nvSpPr>
        <p:spPr>
          <a:xfrm>
            <a:off x="3586114" y="1181236"/>
            <a:ext cx="1293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Site 1, 2, 3, 4, 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EC019AB-DA78-874E-99ED-628B19FEEB79}"/>
              </a:ext>
            </a:extLst>
          </p:cNvPr>
          <p:cNvSpPr txBox="1"/>
          <p:nvPr/>
        </p:nvSpPr>
        <p:spPr>
          <a:xfrm>
            <a:off x="3586113" y="2341806"/>
            <a:ext cx="1293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Site 1, 2, 3, 4, 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1F348AA-8993-4C40-B911-83F963E40BFA}"/>
              </a:ext>
            </a:extLst>
          </p:cNvPr>
          <p:cNvSpPr txBox="1"/>
          <p:nvPr/>
        </p:nvSpPr>
        <p:spPr>
          <a:xfrm>
            <a:off x="8556549" y="989218"/>
            <a:ext cx="2030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Site 1 Prod / Staging slots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DC70842-6C01-DE4D-A445-A19E6F3E8E2C}"/>
              </a:ext>
            </a:extLst>
          </p:cNvPr>
          <p:cNvSpPr txBox="1"/>
          <p:nvPr/>
        </p:nvSpPr>
        <p:spPr>
          <a:xfrm>
            <a:off x="8556549" y="1758015"/>
            <a:ext cx="2030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Site 2 Prod / Staging slots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5014943-7DFA-8048-A40D-FF4720483F3B}"/>
              </a:ext>
            </a:extLst>
          </p:cNvPr>
          <p:cNvSpPr txBox="1"/>
          <p:nvPr/>
        </p:nvSpPr>
        <p:spPr>
          <a:xfrm>
            <a:off x="8556549" y="2481220"/>
            <a:ext cx="23032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Site 3,4,5 Prod / Staging slots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874EC11-3F25-E840-AF6F-9C9C7F0CCE1F}"/>
              </a:ext>
            </a:extLst>
          </p:cNvPr>
          <p:cNvSpPr txBox="1"/>
          <p:nvPr/>
        </p:nvSpPr>
        <p:spPr>
          <a:xfrm>
            <a:off x="305954" y="3261184"/>
            <a:ext cx="1802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Background Processes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AB13B95F-12FB-B64D-BA04-A3592B22C44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0753" y="1652067"/>
            <a:ext cx="528825" cy="528825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FF93D98A-EACB-5748-B23A-DC8ECAEDAA1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22681" y="1641764"/>
            <a:ext cx="528825" cy="528825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2E6D8F41-2A00-554B-8075-60B30FC4EE8F}"/>
              </a:ext>
            </a:extLst>
          </p:cNvPr>
          <p:cNvSpPr txBox="1"/>
          <p:nvPr/>
        </p:nvSpPr>
        <p:spPr>
          <a:xfrm>
            <a:off x="300252" y="635487"/>
            <a:ext cx="844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Web Tier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B03F883-804B-D847-A794-3FC1EC366F86}"/>
              </a:ext>
            </a:extLst>
          </p:cNvPr>
          <p:cNvSpPr txBox="1"/>
          <p:nvPr/>
        </p:nvSpPr>
        <p:spPr>
          <a:xfrm>
            <a:off x="5768351" y="635487"/>
            <a:ext cx="844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Web Tier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0DBADE7-F4A9-7541-9B69-252E20B7244E}"/>
              </a:ext>
            </a:extLst>
          </p:cNvPr>
          <p:cNvSpPr txBox="1"/>
          <p:nvPr/>
        </p:nvSpPr>
        <p:spPr>
          <a:xfrm>
            <a:off x="300252" y="4471651"/>
            <a:ext cx="1590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Storage Tiers / APIs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9CB3C30-54BC-C942-ABCB-D9207BD9EA6C}"/>
              </a:ext>
            </a:extLst>
          </p:cNvPr>
          <p:cNvSpPr txBox="1"/>
          <p:nvPr/>
        </p:nvSpPr>
        <p:spPr>
          <a:xfrm>
            <a:off x="2914298" y="6301312"/>
            <a:ext cx="7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SendGrid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9E53EC6-1534-2D4B-ACE2-65386C75803A}"/>
              </a:ext>
            </a:extLst>
          </p:cNvPr>
          <p:cNvSpPr txBox="1"/>
          <p:nvPr/>
        </p:nvSpPr>
        <p:spPr>
          <a:xfrm>
            <a:off x="2740116" y="5241547"/>
            <a:ext cx="1106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Classic Storage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73268E7-DC4A-EF47-85FF-7BDB6545F9D0}"/>
              </a:ext>
            </a:extLst>
          </p:cNvPr>
          <p:cNvSpPr txBox="1"/>
          <p:nvPr/>
        </p:nvSpPr>
        <p:spPr>
          <a:xfrm>
            <a:off x="4183214" y="5241547"/>
            <a:ext cx="1040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SQL Database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449E5A9-9B61-D748-9BA0-6817D31A3C44}"/>
              </a:ext>
            </a:extLst>
          </p:cNvPr>
          <p:cNvSpPr txBox="1"/>
          <p:nvPr/>
        </p:nvSpPr>
        <p:spPr>
          <a:xfrm>
            <a:off x="4276958" y="6301312"/>
            <a:ext cx="853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CosmosDB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2729588-706F-C14A-AAE5-FE8E9E4F3018}"/>
              </a:ext>
            </a:extLst>
          </p:cNvPr>
          <p:cNvSpPr txBox="1"/>
          <p:nvPr/>
        </p:nvSpPr>
        <p:spPr>
          <a:xfrm>
            <a:off x="2816580" y="3940064"/>
            <a:ext cx="953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Worker Role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C9C0B46-66D8-B342-B58B-BBDC94780B47}"/>
              </a:ext>
            </a:extLst>
          </p:cNvPr>
          <p:cNvSpPr txBox="1"/>
          <p:nvPr/>
        </p:nvSpPr>
        <p:spPr>
          <a:xfrm>
            <a:off x="8011707" y="3950255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Web Jobs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CE42E91-67BE-EA4A-BA1B-8F7345C2434F}"/>
              </a:ext>
            </a:extLst>
          </p:cNvPr>
          <p:cNvSpPr txBox="1"/>
          <p:nvPr/>
        </p:nvSpPr>
        <p:spPr>
          <a:xfrm>
            <a:off x="8773793" y="3434578"/>
            <a:ext cx="1838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Site web job (continuous)</a:t>
            </a:r>
          </a:p>
          <a:p>
            <a:r>
              <a:rPr lang="en-US" sz="1000" dirty="0"/>
              <a:t>SSL renewal web job (triggered)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E6417C9-CC07-A148-B5FA-7386D4D66478}"/>
              </a:ext>
            </a:extLst>
          </p:cNvPr>
          <p:cNvSpPr txBox="1"/>
          <p:nvPr/>
        </p:nvSpPr>
        <p:spPr>
          <a:xfrm>
            <a:off x="5750982" y="3221357"/>
            <a:ext cx="1802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Background Processes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F830839-6307-4645-B7C3-C752554EFE51}"/>
              </a:ext>
            </a:extLst>
          </p:cNvPr>
          <p:cNvSpPr/>
          <p:nvPr/>
        </p:nvSpPr>
        <p:spPr>
          <a:xfrm>
            <a:off x="5750982" y="4443793"/>
            <a:ext cx="5964768" cy="2284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2064D2BD-5EE5-7B43-A926-072DB9F0CD5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42712" y="4716714"/>
            <a:ext cx="517371" cy="517371"/>
          </a:xfrm>
          <a:prstGeom prst="rect">
            <a:avLst/>
          </a:prstGeom>
        </p:spPr>
      </p:pic>
      <p:pic>
        <p:nvPicPr>
          <p:cNvPr id="104" name="Picture 103" descr="A close up of a logo&#10;&#10;Description automatically generated">
            <a:extLst>
              <a:ext uri="{FF2B5EF4-FFF2-40B4-BE49-F238E27FC236}">
                <a16:creationId xmlns:a16="http://schemas.microsoft.com/office/drawing/2014/main" id="{CDC7F571-8AE8-F945-8F95-7044BBC22A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2660" y="5765760"/>
            <a:ext cx="517371" cy="517371"/>
          </a:xfrm>
          <a:prstGeom prst="rect">
            <a:avLst/>
          </a:prstGeom>
        </p:spPr>
      </p:pic>
      <p:pic>
        <p:nvPicPr>
          <p:cNvPr id="105" name="Picture 104" descr="A close up of a sign&#10;&#10;Description automatically generated">
            <a:extLst>
              <a:ext uri="{FF2B5EF4-FFF2-40B4-BE49-F238E27FC236}">
                <a16:creationId xmlns:a16="http://schemas.microsoft.com/office/drawing/2014/main" id="{73C1A5F5-C534-C740-B904-485F8D037E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2660" y="4716714"/>
            <a:ext cx="517371" cy="517371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18BD7BE2-C8FB-2A45-8AC7-B85408D857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89702" y="5712750"/>
            <a:ext cx="623390" cy="623390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85FF4070-4382-CE44-8BB2-5D57065A4020}"/>
              </a:ext>
            </a:extLst>
          </p:cNvPr>
          <p:cNvSpPr txBox="1"/>
          <p:nvPr/>
        </p:nvSpPr>
        <p:spPr>
          <a:xfrm>
            <a:off x="5750982" y="4470688"/>
            <a:ext cx="1590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Storage Tiers / APIs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42BDE3D-4C86-7D48-8125-E28BDC6C63B3}"/>
              </a:ext>
            </a:extLst>
          </p:cNvPr>
          <p:cNvSpPr txBox="1"/>
          <p:nvPr/>
        </p:nvSpPr>
        <p:spPr>
          <a:xfrm>
            <a:off x="8022126" y="6300349"/>
            <a:ext cx="7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SendGrid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56A4A81-6C2B-2C4B-AC8B-41ED486D40A9}"/>
              </a:ext>
            </a:extLst>
          </p:cNvPr>
          <p:cNvSpPr txBox="1"/>
          <p:nvPr/>
        </p:nvSpPr>
        <p:spPr>
          <a:xfrm>
            <a:off x="7980994" y="5240584"/>
            <a:ext cx="840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Storage v2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3DF08A3-F4C6-C44D-B9EB-3A1652A96A8D}"/>
              </a:ext>
            </a:extLst>
          </p:cNvPr>
          <p:cNvSpPr txBox="1"/>
          <p:nvPr/>
        </p:nvSpPr>
        <p:spPr>
          <a:xfrm>
            <a:off x="9291042" y="5240584"/>
            <a:ext cx="1040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SQL Database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31600DA-1CEF-204E-B6B0-CA6769B36801}"/>
              </a:ext>
            </a:extLst>
          </p:cNvPr>
          <p:cNvSpPr txBox="1"/>
          <p:nvPr/>
        </p:nvSpPr>
        <p:spPr>
          <a:xfrm>
            <a:off x="9384786" y="6300349"/>
            <a:ext cx="853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CosmosDB</a:t>
            </a:r>
          </a:p>
        </p:txBody>
      </p:sp>
      <p:pic>
        <p:nvPicPr>
          <p:cNvPr id="114" name="Picture 1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1F14E541-C45D-B04D-8F8E-D8816C6C4A5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46423" y="2114118"/>
            <a:ext cx="312048" cy="312048"/>
          </a:xfrm>
          <a:prstGeom prst="rect">
            <a:avLst/>
          </a:prstGeom>
        </p:spPr>
      </p:pic>
      <p:pic>
        <p:nvPicPr>
          <p:cNvPr id="113" name="Picture 112" descr="A picture containing clipart&#10;&#10;Description automatically generated">
            <a:extLst>
              <a:ext uri="{FF2B5EF4-FFF2-40B4-BE49-F238E27FC236}">
                <a16:creationId xmlns:a16="http://schemas.microsoft.com/office/drawing/2014/main" id="{2DE3C693-BECE-674E-B211-F30F5E034AB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52130" y="931930"/>
            <a:ext cx="312048" cy="312048"/>
          </a:xfrm>
          <a:prstGeom prst="rect">
            <a:avLst/>
          </a:prstGeom>
        </p:spPr>
      </p:pic>
      <p:pic>
        <p:nvPicPr>
          <p:cNvPr id="115" name="Picture 114" descr="A picture containing clipart&#10;&#10;Description automatically generated">
            <a:extLst>
              <a:ext uri="{FF2B5EF4-FFF2-40B4-BE49-F238E27FC236}">
                <a16:creationId xmlns:a16="http://schemas.microsoft.com/office/drawing/2014/main" id="{00C9B16C-89ED-BA4C-9947-78AD9FEC568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17490" y="3281154"/>
            <a:ext cx="312048" cy="312048"/>
          </a:xfrm>
          <a:prstGeom prst="rect">
            <a:avLst/>
          </a:prstGeom>
        </p:spPr>
      </p:pic>
      <p:pic>
        <p:nvPicPr>
          <p:cNvPr id="116" name="Picture 1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DB90F45B-F373-944F-B417-F6108580724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17490" y="2323129"/>
            <a:ext cx="312048" cy="312048"/>
          </a:xfrm>
          <a:prstGeom prst="rect">
            <a:avLst/>
          </a:prstGeom>
        </p:spPr>
      </p:pic>
      <p:pic>
        <p:nvPicPr>
          <p:cNvPr id="117" name="Picture 116" descr="A picture containing clipart&#10;&#10;Description automatically generated">
            <a:extLst>
              <a:ext uri="{FF2B5EF4-FFF2-40B4-BE49-F238E27FC236}">
                <a16:creationId xmlns:a16="http://schemas.microsoft.com/office/drawing/2014/main" id="{82E24537-933C-D54D-80E4-C699BDC3A1A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17490" y="1560712"/>
            <a:ext cx="312048" cy="312048"/>
          </a:xfrm>
          <a:prstGeom prst="rect">
            <a:avLst/>
          </a:prstGeom>
        </p:spPr>
      </p:pic>
      <p:pic>
        <p:nvPicPr>
          <p:cNvPr id="118" name="Picture 117" descr="A picture containing clipart&#10;&#10;Description automatically generated">
            <a:extLst>
              <a:ext uri="{FF2B5EF4-FFF2-40B4-BE49-F238E27FC236}">
                <a16:creationId xmlns:a16="http://schemas.microsoft.com/office/drawing/2014/main" id="{99B6E538-AC18-7B49-A76D-C8C9AAB1E96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17490" y="804102"/>
            <a:ext cx="312048" cy="312048"/>
          </a:xfrm>
          <a:prstGeom prst="rect">
            <a:avLst/>
          </a:prstGeom>
        </p:spPr>
      </p:pic>
      <p:sp>
        <p:nvSpPr>
          <p:cNvPr id="120" name="Rectangle 119">
            <a:extLst>
              <a:ext uri="{FF2B5EF4-FFF2-40B4-BE49-F238E27FC236}">
                <a16:creationId xmlns:a16="http://schemas.microsoft.com/office/drawing/2014/main" id="{8FB85B01-BA4E-BD45-874D-03A2C9310BEB}"/>
              </a:ext>
            </a:extLst>
          </p:cNvPr>
          <p:cNvSpPr/>
          <p:nvPr/>
        </p:nvSpPr>
        <p:spPr>
          <a:xfrm>
            <a:off x="300252" y="167449"/>
            <a:ext cx="5274331" cy="3825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Before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586CE06-1893-E84B-8CE3-8FAF3A5FFCE2}"/>
              </a:ext>
            </a:extLst>
          </p:cNvPr>
          <p:cNvSpPr/>
          <p:nvPr/>
        </p:nvSpPr>
        <p:spPr>
          <a:xfrm>
            <a:off x="5750982" y="162632"/>
            <a:ext cx="5947399" cy="3825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After</a:t>
            </a:r>
          </a:p>
        </p:txBody>
      </p:sp>
      <p:pic>
        <p:nvPicPr>
          <p:cNvPr id="123" name="Picture 122">
            <a:extLst>
              <a:ext uri="{FF2B5EF4-FFF2-40B4-BE49-F238E27FC236}">
                <a16:creationId xmlns:a16="http://schemas.microsoft.com/office/drawing/2014/main" id="{75168781-D283-F74E-BF79-6E7F21C4182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37342" y="4719299"/>
            <a:ext cx="478983" cy="478983"/>
          </a:xfrm>
          <a:prstGeom prst="rect">
            <a:avLst/>
          </a:prstGeom>
        </p:spPr>
      </p:pic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19683C86-E3AC-DC47-BC9E-674E0BC21BEE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rot="10800000">
            <a:off x="7696738" y="1911905"/>
            <a:ext cx="488839" cy="180430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Picture 127">
            <a:extLst>
              <a:ext uri="{FF2B5EF4-FFF2-40B4-BE49-F238E27FC236}">
                <a16:creationId xmlns:a16="http://schemas.microsoft.com/office/drawing/2014/main" id="{98D48E80-321A-0C4E-BF76-38C321DE343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651794" y="4746618"/>
            <a:ext cx="501755" cy="501755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D93A9088-718E-D644-8433-C159DF57C0E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465752" y="5689374"/>
            <a:ext cx="279752" cy="279752"/>
          </a:xfrm>
          <a:prstGeom prst="rect">
            <a:avLst/>
          </a:prstGeom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0C05F9A9-55E8-F243-8057-8B7A57E6BCBA}"/>
              </a:ext>
            </a:extLst>
          </p:cNvPr>
          <p:cNvSpPr txBox="1"/>
          <p:nvPr/>
        </p:nvSpPr>
        <p:spPr>
          <a:xfrm>
            <a:off x="10431565" y="5263529"/>
            <a:ext cx="999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Log Analytics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2BFE1A8-E6A6-7F4B-93D5-8AB54CCE8B4F}"/>
              </a:ext>
            </a:extLst>
          </p:cNvPr>
          <p:cNvSpPr txBox="1"/>
          <p:nvPr/>
        </p:nvSpPr>
        <p:spPr>
          <a:xfrm>
            <a:off x="10308048" y="6295534"/>
            <a:ext cx="1194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Monitor / Alerts</a:t>
            </a:r>
          </a:p>
        </p:txBody>
      </p:sp>
      <p:pic>
        <p:nvPicPr>
          <p:cNvPr id="134" name="Picture 133" descr="A close up of a sign&#10;&#10;Description automatically generated">
            <a:extLst>
              <a:ext uri="{FF2B5EF4-FFF2-40B4-BE49-F238E27FC236}">
                <a16:creationId xmlns:a16="http://schemas.microsoft.com/office/drawing/2014/main" id="{46DA4BB5-EC64-B442-AB36-9A79D29C10C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666065" y="5819192"/>
            <a:ext cx="487484" cy="48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408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90</Words>
  <Application>Microsoft Macintosh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Paternostro</dc:creator>
  <cp:lastModifiedBy>Adam Paternostro</cp:lastModifiedBy>
  <cp:revision>10</cp:revision>
  <dcterms:created xsi:type="dcterms:W3CDTF">2019-07-02T12:10:34Z</dcterms:created>
  <dcterms:modified xsi:type="dcterms:W3CDTF">2019-07-02T15:19:43Z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2019-07-02T12:10:36-0500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a302165e-2a80-4391-8513-0000d5a56c7c</vt:lpwstr>
  </property>
  <property fmtid="{D5CDD505-2E9C-101B-9397-08002B2CF9AE}" pid="8" name="MSIP_Label_f42aa342-8706-4288-bd11-ebb85995028c_ContentBits">
    <vt:lpwstr>0</vt:lpwstr>
  </property>
</Properties>
</file>