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C89207-152B-48F7-8A98-A010CF243B84}" v="234" dt="2020-05-29T14:50:10.5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Paternostro" userId="9e662fba-33b4-4317-8717-9a5fc89ee8ee" providerId="ADAL" clId="{95288DBB-9E07-4465-B1DB-68CD07633E4E}"/>
    <pc:docChg chg="undo custSel addSld delSld modSld">
      <pc:chgData name="Adam Paternostro" userId="9e662fba-33b4-4317-8717-9a5fc89ee8ee" providerId="ADAL" clId="{95288DBB-9E07-4465-B1DB-68CD07633E4E}" dt="2020-05-11T17:08:18.476" v="3565" actId="1076"/>
      <pc:docMkLst>
        <pc:docMk/>
      </pc:docMkLst>
      <pc:sldChg chg="addSp delSp modSp mod">
        <pc:chgData name="Adam Paternostro" userId="9e662fba-33b4-4317-8717-9a5fc89ee8ee" providerId="ADAL" clId="{95288DBB-9E07-4465-B1DB-68CD07633E4E}" dt="2020-05-11T17:07:00.308" v="3533"/>
        <pc:sldMkLst>
          <pc:docMk/>
          <pc:sldMk cId="1297543253" sldId="256"/>
        </pc:sldMkLst>
        <pc:spChg chg="mod">
          <ac:chgData name="Adam Paternostro" userId="9e662fba-33b4-4317-8717-9a5fc89ee8ee" providerId="ADAL" clId="{95288DBB-9E07-4465-B1DB-68CD07633E4E}" dt="2020-05-11T13:22:48.290" v="960" actId="20577"/>
          <ac:spMkLst>
            <pc:docMk/>
            <pc:sldMk cId="1297543253" sldId="256"/>
            <ac:spMk id="2" creationId="{654DB65D-978D-4927-9DE2-832924134D26}"/>
          </ac:spMkLst>
        </pc:spChg>
        <pc:spChg chg="mod">
          <ac:chgData name="Adam Paternostro" userId="9e662fba-33b4-4317-8717-9a5fc89ee8ee" providerId="ADAL" clId="{95288DBB-9E07-4465-B1DB-68CD07633E4E}" dt="2020-05-11T13:36:52.627" v="1267" actId="1076"/>
          <ac:spMkLst>
            <pc:docMk/>
            <pc:sldMk cId="1297543253" sldId="256"/>
            <ac:spMk id="4" creationId="{F75F33DC-013E-4811-B606-69964E0816B7}"/>
          </ac:spMkLst>
        </pc:spChg>
        <pc:spChg chg="mod">
          <ac:chgData name="Adam Paternostro" userId="9e662fba-33b4-4317-8717-9a5fc89ee8ee" providerId="ADAL" clId="{95288DBB-9E07-4465-B1DB-68CD07633E4E}" dt="2020-05-11T13:36:52.627" v="1267" actId="1076"/>
          <ac:spMkLst>
            <pc:docMk/>
            <pc:sldMk cId="1297543253" sldId="256"/>
            <ac:spMk id="6" creationId="{708F4087-A4C2-4B8C-A9D9-E09E1C52D201}"/>
          </ac:spMkLst>
        </pc:spChg>
        <pc:spChg chg="mod">
          <ac:chgData name="Adam Paternostro" userId="9e662fba-33b4-4317-8717-9a5fc89ee8ee" providerId="ADAL" clId="{95288DBB-9E07-4465-B1DB-68CD07633E4E}" dt="2020-05-11T13:36:52.627" v="1267" actId="1076"/>
          <ac:spMkLst>
            <pc:docMk/>
            <pc:sldMk cId="1297543253" sldId="256"/>
            <ac:spMk id="7" creationId="{10A47A39-1DFA-4A1E-BF48-C908746124A3}"/>
          </ac:spMkLst>
        </pc:spChg>
        <pc:spChg chg="mod">
          <ac:chgData name="Adam Paternostro" userId="9e662fba-33b4-4317-8717-9a5fc89ee8ee" providerId="ADAL" clId="{95288DBB-9E07-4465-B1DB-68CD07633E4E}" dt="2020-05-11T13:36:52.627" v="1267" actId="1076"/>
          <ac:spMkLst>
            <pc:docMk/>
            <pc:sldMk cId="1297543253" sldId="256"/>
            <ac:spMk id="12" creationId="{C9929E45-4B8A-4370-A7B4-CD842FC31FDA}"/>
          </ac:spMkLst>
        </pc:spChg>
        <pc:spChg chg="mod">
          <ac:chgData name="Adam Paternostro" userId="9e662fba-33b4-4317-8717-9a5fc89ee8ee" providerId="ADAL" clId="{95288DBB-9E07-4465-B1DB-68CD07633E4E}" dt="2020-05-11T13:36:52.627" v="1267" actId="1076"/>
          <ac:spMkLst>
            <pc:docMk/>
            <pc:sldMk cId="1297543253" sldId="256"/>
            <ac:spMk id="17" creationId="{85EFAD7B-7B5B-4551-B33B-CF8B5D04DB7A}"/>
          </ac:spMkLst>
        </pc:spChg>
        <pc:spChg chg="add mod">
          <ac:chgData name="Adam Paternostro" userId="9e662fba-33b4-4317-8717-9a5fc89ee8ee" providerId="ADAL" clId="{95288DBB-9E07-4465-B1DB-68CD07633E4E}" dt="2020-05-11T13:36:52.627" v="1267" actId="1076"/>
          <ac:spMkLst>
            <pc:docMk/>
            <pc:sldMk cId="1297543253" sldId="256"/>
            <ac:spMk id="24" creationId="{5F4D98F7-BDC0-4DF2-B3C1-C9E0C1BB8B36}"/>
          </ac:spMkLst>
        </pc:spChg>
        <pc:spChg chg="add mod">
          <ac:chgData name="Adam Paternostro" userId="9e662fba-33b4-4317-8717-9a5fc89ee8ee" providerId="ADAL" clId="{95288DBB-9E07-4465-B1DB-68CD07633E4E}" dt="2020-05-11T13:36:52.627" v="1267" actId="1076"/>
          <ac:spMkLst>
            <pc:docMk/>
            <pc:sldMk cId="1297543253" sldId="256"/>
            <ac:spMk id="29" creationId="{5A051445-EC8E-4257-8878-C35B693F4B0C}"/>
          </ac:spMkLst>
        </pc:spChg>
        <pc:spChg chg="add mod">
          <ac:chgData name="Adam Paternostro" userId="9e662fba-33b4-4317-8717-9a5fc89ee8ee" providerId="ADAL" clId="{95288DBB-9E07-4465-B1DB-68CD07633E4E}" dt="2020-05-11T13:36:52.627" v="1267" actId="1076"/>
          <ac:spMkLst>
            <pc:docMk/>
            <pc:sldMk cId="1297543253" sldId="256"/>
            <ac:spMk id="43" creationId="{8F80490B-A85A-43DA-BDD5-90A711D7962E}"/>
          </ac:spMkLst>
        </pc:spChg>
        <pc:spChg chg="add mod">
          <ac:chgData name="Adam Paternostro" userId="9e662fba-33b4-4317-8717-9a5fc89ee8ee" providerId="ADAL" clId="{95288DBB-9E07-4465-B1DB-68CD07633E4E}" dt="2020-05-11T13:36:52.627" v="1267" actId="1076"/>
          <ac:spMkLst>
            <pc:docMk/>
            <pc:sldMk cId="1297543253" sldId="256"/>
            <ac:spMk id="46" creationId="{FCCC8636-4268-43AE-81E5-91AE075980EC}"/>
          </ac:spMkLst>
        </pc:spChg>
        <pc:spChg chg="add mod">
          <ac:chgData name="Adam Paternostro" userId="9e662fba-33b4-4317-8717-9a5fc89ee8ee" providerId="ADAL" clId="{95288DBB-9E07-4465-B1DB-68CD07633E4E}" dt="2020-05-11T17:07:00.308" v="3533"/>
          <ac:spMkLst>
            <pc:docMk/>
            <pc:sldMk cId="1297543253" sldId="256"/>
            <ac:spMk id="47" creationId="{479278F7-AD6B-4B05-87E5-E606384D1B39}"/>
          </ac:spMkLst>
        </pc:spChg>
        <pc:spChg chg="add mod">
          <ac:chgData name="Adam Paternostro" userId="9e662fba-33b4-4317-8717-9a5fc89ee8ee" providerId="ADAL" clId="{95288DBB-9E07-4465-B1DB-68CD07633E4E}" dt="2020-05-11T13:37:46.688" v="1278" actId="207"/>
          <ac:spMkLst>
            <pc:docMk/>
            <pc:sldMk cId="1297543253" sldId="256"/>
            <ac:spMk id="53" creationId="{18A332BB-C28A-4455-B4AE-8706A99FC10C}"/>
          </ac:spMkLst>
        </pc:spChg>
        <pc:cxnChg chg="del mod">
          <ac:chgData name="Adam Paternostro" userId="9e662fba-33b4-4317-8717-9a5fc89ee8ee" providerId="ADAL" clId="{95288DBB-9E07-4465-B1DB-68CD07633E4E}" dt="2020-05-11T13:06:43.457" v="110" actId="478"/>
          <ac:cxnSpMkLst>
            <pc:docMk/>
            <pc:sldMk cId="1297543253" sldId="256"/>
            <ac:cxnSpMk id="9" creationId="{63621F7A-FECE-4F32-B72D-C9226B58B860}"/>
          </ac:cxnSpMkLst>
        </pc:cxnChg>
        <pc:cxnChg chg="mod">
          <ac:chgData name="Adam Paternostro" userId="9e662fba-33b4-4317-8717-9a5fc89ee8ee" providerId="ADAL" clId="{95288DBB-9E07-4465-B1DB-68CD07633E4E}" dt="2020-05-11T13:36:52.627" v="1267" actId="1076"/>
          <ac:cxnSpMkLst>
            <pc:docMk/>
            <pc:sldMk cId="1297543253" sldId="256"/>
            <ac:cxnSpMk id="11" creationId="{79A90A8E-BA00-4976-AF18-FAAF076E3116}"/>
          </ac:cxnSpMkLst>
        </pc:cxnChg>
        <pc:cxnChg chg="mod">
          <ac:chgData name="Adam Paternostro" userId="9e662fba-33b4-4317-8717-9a5fc89ee8ee" providerId="ADAL" clId="{95288DBB-9E07-4465-B1DB-68CD07633E4E}" dt="2020-05-11T13:36:52.627" v="1267" actId="1076"/>
          <ac:cxnSpMkLst>
            <pc:docMk/>
            <pc:sldMk cId="1297543253" sldId="256"/>
            <ac:cxnSpMk id="19" creationId="{63C2BD11-3440-44E9-947A-15DC58DE916E}"/>
          </ac:cxnSpMkLst>
        </pc:cxnChg>
        <pc:cxnChg chg="mod">
          <ac:chgData name="Adam Paternostro" userId="9e662fba-33b4-4317-8717-9a5fc89ee8ee" providerId="ADAL" clId="{95288DBB-9E07-4465-B1DB-68CD07633E4E}" dt="2020-05-11T13:36:52.627" v="1267" actId="1076"/>
          <ac:cxnSpMkLst>
            <pc:docMk/>
            <pc:sldMk cId="1297543253" sldId="256"/>
            <ac:cxnSpMk id="22" creationId="{41953D88-271F-49C6-968A-025464460816}"/>
          </ac:cxnSpMkLst>
        </pc:cxnChg>
        <pc:cxnChg chg="add mod">
          <ac:chgData name="Adam Paternostro" userId="9e662fba-33b4-4317-8717-9a5fc89ee8ee" providerId="ADAL" clId="{95288DBB-9E07-4465-B1DB-68CD07633E4E}" dt="2020-05-11T13:36:52.627" v="1267" actId="1076"/>
          <ac:cxnSpMkLst>
            <pc:docMk/>
            <pc:sldMk cId="1297543253" sldId="256"/>
            <ac:cxnSpMk id="23" creationId="{069713C2-5DED-4807-8849-EFC04EE1E55E}"/>
          </ac:cxnSpMkLst>
        </pc:cxnChg>
        <pc:cxnChg chg="add mod">
          <ac:chgData name="Adam Paternostro" userId="9e662fba-33b4-4317-8717-9a5fc89ee8ee" providerId="ADAL" clId="{95288DBB-9E07-4465-B1DB-68CD07633E4E}" dt="2020-05-11T13:36:52.627" v="1267" actId="1076"/>
          <ac:cxnSpMkLst>
            <pc:docMk/>
            <pc:sldMk cId="1297543253" sldId="256"/>
            <ac:cxnSpMk id="25" creationId="{592C5FFB-77FF-49A4-A536-D1D3CF2EF767}"/>
          </ac:cxnSpMkLst>
        </pc:cxnChg>
        <pc:cxnChg chg="add mod">
          <ac:chgData name="Adam Paternostro" userId="9e662fba-33b4-4317-8717-9a5fc89ee8ee" providerId="ADAL" clId="{95288DBB-9E07-4465-B1DB-68CD07633E4E}" dt="2020-05-11T13:36:52.627" v="1267" actId="1076"/>
          <ac:cxnSpMkLst>
            <pc:docMk/>
            <pc:sldMk cId="1297543253" sldId="256"/>
            <ac:cxnSpMk id="32" creationId="{6953DB73-FAC9-4C01-B3C2-555791A09612}"/>
          </ac:cxnSpMkLst>
        </pc:cxnChg>
        <pc:cxnChg chg="add mod">
          <ac:chgData name="Adam Paternostro" userId="9e662fba-33b4-4317-8717-9a5fc89ee8ee" providerId="ADAL" clId="{95288DBB-9E07-4465-B1DB-68CD07633E4E}" dt="2020-05-11T13:36:52.627" v="1267" actId="1076"/>
          <ac:cxnSpMkLst>
            <pc:docMk/>
            <pc:sldMk cId="1297543253" sldId="256"/>
            <ac:cxnSpMk id="34" creationId="{F08F396F-AF26-46F7-A76E-794852A5B518}"/>
          </ac:cxnSpMkLst>
        </pc:cxnChg>
        <pc:cxnChg chg="add mod ord">
          <ac:chgData name="Adam Paternostro" userId="9e662fba-33b4-4317-8717-9a5fc89ee8ee" providerId="ADAL" clId="{95288DBB-9E07-4465-B1DB-68CD07633E4E}" dt="2020-05-11T13:36:52.627" v="1267" actId="1076"/>
          <ac:cxnSpMkLst>
            <pc:docMk/>
            <pc:sldMk cId="1297543253" sldId="256"/>
            <ac:cxnSpMk id="38" creationId="{28780487-E479-4ADB-849D-C36D3D3BE006}"/>
          </ac:cxnSpMkLst>
        </pc:cxnChg>
        <pc:cxnChg chg="add mod ord">
          <ac:chgData name="Adam Paternostro" userId="9e662fba-33b4-4317-8717-9a5fc89ee8ee" providerId="ADAL" clId="{95288DBB-9E07-4465-B1DB-68CD07633E4E}" dt="2020-05-11T13:36:52.627" v="1267" actId="1076"/>
          <ac:cxnSpMkLst>
            <pc:docMk/>
            <pc:sldMk cId="1297543253" sldId="256"/>
            <ac:cxnSpMk id="45" creationId="{734D5D89-A776-421A-9FB2-5AC37B5941A8}"/>
          </ac:cxnSpMkLst>
        </pc:cxnChg>
        <pc:cxnChg chg="add mod">
          <ac:chgData name="Adam Paternostro" userId="9e662fba-33b4-4317-8717-9a5fc89ee8ee" providerId="ADAL" clId="{95288DBB-9E07-4465-B1DB-68CD07633E4E}" dt="2020-05-11T13:36:52.627" v="1267" actId="1076"/>
          <ac:cxnSpMkLst>
            <pc:docMk/>
            <pc:sldMk cId="1297543253" sldId="256"/>
            <ac:cxnSpMk id="50" creationId="{89E2E6EA-4CFB-40D0-9492-3EE04BB7ED0E}"/>
          </ac:cxnSpMkLst>
        </pc:cxnChg>
      </pc:sldChg>
      <pc:sldChg chg="addSp modSp del mod modTransition">
        <pc:chgData name="Adam Paternostro" userId="9e662fba-33b4-4317-8717-9a5fc89ee8ee" providerId="ADAL" clId="{95288DBB-9E07-4465-B1DB-68CD07633E4E}" dt="2020-05-11T14:30:09.901" v="3524" actId="47"/>
        <pc:sldMkLst>
          <pc:docMk/>
          <pc:sldMk cId="2298607376" sldId="257"/>
        </pc:sldMkLst>
        <pc:spChg chg="add mod">
          <ac:chgData name="Adam Paternostro" userId="9e662fba-33b4-4317-8717-9a5fc89ee8ee" providerId="ADAL" clId="{95288DBB-9E07-4465-B1DB-68CD07633E4E}" dt="2020-05-11T13:04:34.678" v="98" actId="1076"/>
          <ac:spMkLst>
            <pc:docMk/>
            <pc:sldMk cId="2298607376" sldId="257"/>
            <ac:spMk id="10" creationId="{436BA7C0-2C99-4047-996A-D113764D33EC}"/>
          </ac:spMkLst>
        </pc:spChg>
        <pc:spChg chg="mod">
          <ac:chgData name="Adam Paternostro" userId="9e662fba-33b4-4317-8717-9a5fc89ee8ee" providerId="ADAL" clId="{95288DBB-9E07-4465-B1DB-68CD07633E4E}" dt="2020-05-11T13:04:15.366" v="94" actId="14100"/>
          <ac:spMkLst>
            <pc:docMk/>
            <pc:sldMk cId="2298607376" sldId="257"/>
            <ac:spMk id="12" creationId="{C9929E45-4B8A-4370-A7B4-CD842FC31FDA}"/>
          </ac:spMkLst>
        </pc:spChg>
        <pc:spChg chg="mod">
          <ac:chgData name="Adam Paternostro" userId="9e662fba-33b4-4317-8717-9a5fc89ee8ee" providerId="ADAL" clId="{95288DBB-9E07-4465-B1DB-68CD07633E4E}" dt="2020-05-11T13:04:17.481" v="95" actId="14100"/>
          <ac:spMkLst>
            <pc:docMk/>
            <pc:sldMk cId="2298607376" sldId="257"/>
            <ac:spMk id="17" creationId="{85EFAD7B-7B5B-4551-B33B-CF8B5D04DB7A}"/>
          </ac:spMkLst>
        </pc:spChg>
        <pc:spChg chg="add mod">
          <ac:chgData name="Adam Paternostro" userId="9e662fba-33b4-4317-8717-9a5fc89ee8ee" providerId="ADAL" clId="{95288DBB-9E07-4465-B1DB-68CD07633E4E}" dt="2020-05-11T13:04:08.479" v="92" actId="14100"/>
          <ac:spMkLst>
            <pc:docMk/>
            <pc:sldMk cId="2298607376" sldId="257"/>
            <ac:spMk id="20" creationId="{22D98750-432E-4503-AB69-E0E624CFF486}"/>
          </ac:spMkLst>
        </pc:spChg>
        <pc:cxnChg chg="add mod">
          <ac:chgData name="Adam Paternostro" userId="9e662fba-33b4-4317-8717-9a5fc89ee8ee" providerId="ADAL" clId="{95288DBB-9E07-4465-B1DB-68CD07633E4E}" dt="2020-05-11T13:04:49.174" v="101" actId="14100"/>
          <ac:cxnSpMkLst>
            <pc:docMk/>
            <pc:sldMk cId="2298607376" sldId="257"/>
            <ac:cxnSpMk id="8" creationId="{BA114B32-3134-497A-AAD4-55DB89055178}"/>
          </ac:cxnSpMkLst>
        </pc:cxnChg>
        <pc:cxnChg chg="add mod">
          <ac:chgData name="Adam Paternostro" userId="9e662fba-33b4-4317-8717-9a5fc89ee8ee" providerId="ADAL" clId="{95288DBB-9E07-4465-B1DB-68CD07633E4E}" dt="2020-05-11T13:04:42.025" v="99" actId="14100"/>
          <ac:cxnSpMkLst>
            <pc:docMk/>
            <pc:sldMk cId="2298607376" sldId="257"/>
            <ac:cxnSpMk id="14" creationId="{E49D6775-7A02-4895-8873-00C544C8AF26}"/>
          </ac:cxnSpMkLst>
        </pc:cxnChg>
        <pc:cxnChg chg="mod">
          <ac:chgData name="Adam Paternostro" userId="9e662fba-33b4-4317-8717-9a5fc89ee8ee" providerId="ADAL" clId="{95288DBB-9E07-4465-B1DB-68CD07633E4E}" dt="2020-05-11T13:04:31.495" v="97" actId="14100"/>
          <ac:cxnSpMkLst>
            <pc:docMk/>
            <pc:sldMk cId="2298607376" sldId="257"/>
            <ac:cxnSpMk id="19" creationId="{63C2BD11-3440-44E9-947A-15DC58DE916E}"/>
          </ac:cxnSpMkLst>
        </pc:cxnChg>
        <pc:cxnChg chg="mod">
          <ac:chgData name="Adam Paternostro" userId="9e662fba-33b4-4317-8717-9a5fc89ee8ee" providerId="ADAL" clId="{95288DBB-9E07-4465-B1DB-68CD07633E4E}" dt="2020-05-11T13:04:26.063" v="96" actId="14100"/>
          <ac:cxnSpMkLst>
            <pc:docMk/>
            <pc:sldMk cId="2298607376" sldId="257"/>
            <ac:cxnSpMk id="22" creationId="{41953D88-271F-49C6-968A-025464460816}"/>
          </ac:cxnSpMkLst>
        </pc:cxnChg>
      </pc:sldChg>
      <pc:sldChg chg="add del modTransition">
        <pc:chgData name="Adam Paternostro" userId="9e662fba-33b4-4317-8717-9a5fc89ee8ee" providerId="ADAL" clId="{95288DBB-9E07-4465-B1DB-68CD07633E4E}" dt="2020-05-11T14:30:08.088" v="3523" actId="47"/>
        <pc:sldMkLst>
          <pc:docMk/>
          <pc:sldMk cId="4045981154" sldId="258"/>
        </pc:sldMkLst>
      </pc:sldChg>
      <pc:sldChg chg="addSp delSp modSp add mod">
        <pc:chgData name="Adam Paternostro" userId="9e662fba-33b4-4317-8717-9a5fc89ee8ee" providerId="ADAL" clId="{95288DBB-9E07-4465-B1DB-68CD07633E4E}" dt="2020-05-11T17:08:18.476" v="3565" actId="1076"/>
        <pc:sldMkLst>
          <pc:docMk/>
          <pc:sldMk cId="2810912201" sldId="259"/>
        </pc:sldMkLst>
        <pc:spChg chg="mod">
          <ac:chgData name="Adam Paternostro" userId="9e662fba-33b4-4317-8717-9a5fc89ee8ee" providerId="ADAL" clId="{95288DBB-9E07-4465-B1DB-68CD07633E4E}" dt="2020-05-11T13:22:57.558" v="972" actId="20577"/>
          <ac:spMkLst>
            <pc:docMk/>
            <pc:sldMk cId="2810912201" sldId="259"/>
            <ac:spMk id="2" creationId="{654DB65D-978D-4927-9DE2-832924134D26}"/>
          </ac:spMkLst>
        </pc:spChg>
        <pc:spChg chg="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4" creationId="{F75F33DC-013E-4811-B606-69964E0816B7}"/>
          </ac:spMkLst>
        </pc:spChg>
        <pc:spChg chg="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6" creationId="{708F4087-A4C2-4B8C-A9D9-E09E1C52D201}"/>
          </ac:spMkLst>
        </pc:spChg>
        <pc:spChg chg="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7" creationId="{10A47A39-1DFA-4A1E-BF48-C908746124A3}"/>
          </ac:spMkLst>
        </pc:spChg>
        <pc:spChg chg="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12" creationId="{C9929E45-4B8A-4370-A7B4-CD842FC31FDA}"/>
          </ac:spMkLst>
        </pc:spChg>
        <pc:spChg chg="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17" creationId="{85EFAD7B-7B5B-4551-B33B-CF8B5D04DB7A}"/>
          </ac:spMkLst>
        </pc:spChg>
        <pc:spChg chg="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24" creationId="{5F4D98F7-BDC0-4DF2-B3C1-C9E0C1BB8B36}"/>
          </ac:spMkLst>
        </pc:spChg>
        <pc:spChg chg="mod or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29" creationId="{5A051445-EC8E-4257-8878-C35B693F4B0C}"/>
          </ac:spMkLst>
        </pc:spChg>
        <pc:spChg chg="add 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33" creationId="{E5A65BD2-D00D-4E01-B318-1217D331E5FE}"/>
          </ac:spMkLst>
        </pc:spChg>
        <pc:spChg chg="add mod or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35" creationId="{E58F72DB-8E9E-4665-9D53-E91B6CA8F469}"/>
          </ac:spMkLst>
        </pc:spChg>
        <pc:spChg chg="del mod">
          <ac:chgData name="Adam Paternostro" userId="9e662fba-33b4-4317-8717-9a5fc89ee8ee" providerId="ADAL" clId="{95288DBB-9E07-4465-B1DB-68CD07633E4E}" dt="2020-05-11T13:29:00.891" v="1015" actId="478"/>
          <ac:spMkLst>
            <pc:docMk/>
            <pc:sldMk cId="2810912201" sldId="259"/>
            <ac:spMk id="43" creationId="{8F80490B-A85A-43DA-BDD5-90A711D7962E}"/>
          </ac:spMkLst>
        </pc:spChg>
        <pc:spChg chg="add 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44" creationId="{D79EAE10-00F1-4327-A476-BCF6ED4B4902}"/>
          </ac:spMkLst>
        </pc:spChg>
        <pc:spChg chg="del">
          <ac:chgData name="Adam Paternostro" userId="9e662fba-33b4-4317-8717-9a5fc89ee8ee" providerId="ADAL" clId="{95288DBB-9E07-4465-B1DB-68CD07633E4E}" dt="2020-05-11T13:28:59.191" v="1014" actId="478"/>
          <ac:spMkLst>
            <pc:docMk/>
            <pc:sldMk cId="2810912201" sldId="259"/>
            <ac:spMk id="46" creationId="{FCCC8636-4268-43AE-81E5-91AE075980EC}"/>
          </ac:spMkLst>
        </pc:spChg>
        <pc:spChg chg="mod">
          <ac:chgData name="Adam Paternostro" userId="9e662fba-33b4-4317-8717-9a5fc89ee8ee" providerId="ADAL" clId="{95288DBB-9E07-4465-B1DB-68CD07633E4E}" dt="2020-05-11T17:08:18.476" v="3565" actId="1076"/>
          <ac:spMkLst>
            <pc:docMk/>
            <pc:sldMk cId="2810912201" sldId="259"/>
            <ac:spMk id="47" creationId="{479278F7-AD6B-4B05-87E5-E606384D1B39}"/>
          </ac:spMkLst>
        </pc:spChg>
        <pc:spChg chg="add del mod">
          <ac:chgData name="Adam Paternostro" userId="9e662fba-33b4-4317-8717-9a5fc89ee8ee" providerId="ADAL" clId="{95288DBB-9E07-4465-B1DB-68CD07633E4E}" dt="2020-05-11T13:32:56.863" v="1201" actId="478"/>
          <ac:spMkLst>
            <pc:docMk/>
            <pc:sldMk cId="2810912201" sldId="259"/>
            <ac:spMk id="48" creationId="{8BAE71F3-1D20-4BCA-8328-97B415188903}"/>
          </ac:spMkLst>
        </pc:spChg>
        <pc:spChg chg="add 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49" creationId="{19FF2FE3-124A-4A73-96C0-001718AF3145}"/>
          </ac:spMkLst>
        </pc:spChg>
        <pc:spChg chg="add 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50" creationId="{54A810D1-7D00-4731-87A2-7483DB017919}"/>
          </ac:spMkLst>
        </pc:spChg>
        <pc:spChg chg="add 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51" creationId="{2A418A18-E29B-427E-A134-53E2C559C402}"/>
          </ac:spMkLst>
        </pc:spChg>
        <pc:spChg chg="add 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52" creationId="{4047CA61-4387-4110-AF33-C2C0D3E94354}"/>
          </ac:spMkLst>
        </pc:spChg>
        <pc:spChg chg="add 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65" creationId="{A5BDEEAC-1AC5-4BB5-A979-A64A1BD23AAA}"/>
          </ac:spMkLst>
        </pc:spChg>
        <pc:spChg chg="add del mod">
          <ac:chgData name="Adam Paternostro" userId="9e662fba-33b4-4317-8717-9a5fc89ee8ee" providerId="ADAL" clId="{95288DBB-9E07-4465-B1DB-68CD07633E4E}" dt="2020-05-11T14:22:31.303" v="3507"/>
          <ac:spMkLst>
            <pc:docMk/>
            <pc:sldMk cId="2810912201" sldId="259"/>
            <ac:spMk id="72" creationId="{482F3C60-F83C-43DB-8A28-7DA36DB2CDD1}"/>
          </ac:spMkLst>
        </pc:spChg>
        <pc:spChg chg="add del mod">
          <ac:chgData name="Adam Paternostro" userId="9e662fba-33b4-4317-8717-9a5fc89ee8ee" providerId="ADAL" clId="{95288DBB-9E07-4465-B1DB-68CD07633E4E}" dt="2020-05-11T14:22:58.465" v="3519"/>
          <ac:spMkLst>
            <pc:docMk/>
            <pc:sldMk cId="2810912201" sldId="259"/>
            <ac:spMk id="80" creationId="{DC8F721E-96A2-46AF-A7B9-7AF67C82E4B0}"/>
          </ac:spMkLst>
        </pc:spChg>
        <pc:cxnChg chg="del mod">
          <ac:chgData name="Adam Paternostro" userId="9e662fba-33b4-4317-8717-9a5fc89ee8ee" providerId="ADAL" clId="{95288DBB-9E07-4465-B1DB-68CD07633E4E}" dt="2020-05-11T13:56:42.981" v="2328" actId="478"/>
          <ac:cxnSpMkLst>
            <pc:docMk/>
            <pc:sldMk cId="2810912201" sldId="259"/>
            <ac:cxnSpMk id="11" creationId="{79A90A8E-BA00-4976-AF18-FAAF076E3116}"/>
          </ac:cxnSpMkLst>
        </pc:cxnChg>
        <pc:cxnChg chg="mod">
          <ac:chgData name="Adam Paternostro" userId="9e662fba-33b4-4317-8717-9a5fc89ee8ee" providerId="ADAL" clId="{95288DBB-9E07-4465-B1DB-68CD07633E4E}" dt="2020-05-11T17:08:14.218" v="3564" actId="1076"/>
          <ac:cxnSpMkLst>
            <pc:docMk/>
            <pc:sldMk cId="2810912201" sldId="259"/>
            <ac:cxnSpMk id="19" creationId="{63C2BD11-3440-44E9-947A-15DC58DE916E}"/>
          </ac:cxnSpMkLst>
        </pc:cxnChg>
        <pc:cxnChg chg="mod">
          <ac:chgData name="Adam Paternostro" userId="9e662fba-33b4-4317-8717-9a5fc89ee8ee" providerId="ADAL" clId="{95288DBB-9E07-4465-B1DB-68CD07633E4E}" dt="2020-05-11T17:08:14.218" v="3564" actId="1076"/>
          <ac:cxnSpMkLst>
            <pc:docMk/>
            <pc:sldMk cId="2810912201" sldId="259"/>
            <ac:cxnSpMk id="22" creationId="{41953D88-271F-49C6-968A-025464460816}"/>
          </ac:cxnSpMkLst>
        </pc:cxnChg>
        <pc:cxnChg chg="mod">
          <ac:chgData name="Adam Paternostro" userId="9e662fba-33b4-4317-8717-9a5fc89ee8ee" providerId="ADAL" clId="{95288DBB-9E07-4465-B1DB-68CD07633E4E}" dt="2020-05-11T17:08:14.218" v="3564" actId="1076"/>
          <ac:cxnSpMkLst>
            <pc:docMk/>
            <pc:sldMk cId="2810912201" sldId="259"/>
            <ac:cxnSpMk id="23" creationId="{069713C2-5DED-4807-8849-EFC04EE1E55E}"/>
          </ac:cxnSpMkLst>
        </pc:cxnChg>
        <pc:cxnChg chg="del mod">
          <ac:chgData name="Adam Paternostro" userId="9e662fba-33b4-4317-8717-9a5fc89ee8ee" providerId="ADAL" clId="{95288DBB-9E07-4465-B1DB-68CD07633E4E}" dt="2020-05-11T14:22:07.406" v="3497" actId="478"/>
          <ac:cxnSpMkLst>
            <pc:docMk/>
            <pc:sldMk cId="2810912201" sldId="259"/>
            <ac:cxnSpMk id="25" creationId="{592C5FFB-77FF-49A4-A536-D1D3CF2EF767}"/>
          </ac:cxnSpMkLst>
        </pc:cxnChg>
        <pc:cxnChg chg="del mod">
          <ac:chgData name="Adam Paternostro" userId="9e662fba-33b4-4317-8717-9a5fc89ee8ee" providerId="ADAL" clId="{95288DBB-9E07-4465-B1DB-68CD07633E4E}" dt="2020-05-11T14:22:31.302" v="3505" actId="478"/>
          <ac:cxnSpMkLst>
            <pc:docMk/>
            <pc:sldMk cId="2810912201" sldId="259"/>
            <ac:cxnSpMk id="32" creationId="{6953DB73-FAC9-4C01-B3C2-555791A09612}"/>
          </ac:cxnSpMkLst>
        </pc:cxnChg>
        <pc:cxnChg chg="del mod">
          <ac:chgData name="Adam Paternostro" userId="9e662fba-33b4-4317-8717-9a5fc89ee8ee" providerId="ADAL" clId="{95288DBB-9E07-4465-B1DB-68CD07633E4E}" dt="2020-05-11T14:22:32.352" v="3508" actId="478"/>
          <ac:cxnSpMkLst>
            <pc:docMk/>
            <pc:sldMk cId="2810912201" sldId="259"/>
            <ac:cxnSpMk id="34" creationId="{F08F396F-AF26-46F7-A76E-794852A5B518}"/>
          </ac:cxnSpMkLst>
        </pc:cxnChg>
        <pc:cxnChg chg="add mod">
          <ac:chgData name="Adam Paternostro" userId="9e662fba-33b4-4317-8717-9a5fc89ee8ee" providerId="ADAL" clId="{95288DBB-9E07-4465-B1DB-68CD07633E4E}" dt="2020-05-11T17:08:14.218" v="3564" actId="1076"/>
          <ac:cxnSpMkLst>
            <pc:docMk/>
            <pc:sldMk cId="2810912201" sldId="259"/>
            <ac:cxnSpMk id="36" creationId="{B16A1CCA-6165-41DF-9857-72387DE5F6E6}"/>
          </ac:cxnSpMkLst>
        </pc:cxnChg>
        <pc:cxnChg chg="del">
          <ac:chgData name="Adam Paternostro" userId="9e662fba-33b4-4317-8717-9a5fc89ee8ee" providerId="ADAL" clId="{95288DBB-9E07-4465-B1DB-68CD07633E4E}" dt="2020-05-11T13:28:55.192" v="1011" actId="478"/>
          <ac:cxnSpMkLst>
            <pc:docMk/>
            <pc:sldMk cId="2810912201" sldId="259"/>
            <ac:cxnSpMk id="38" creationId="{28780487-E479-4ADB-849D-C36D3D3BE006}"/>
          </ac:cxnSpMkLst>
        </pc:cxnChg>
        <pc:cxnChg chg="add del mod">
          <ac:chgData name="Adam Paternostro" userId="9e662fba-33b4-4317-8717-9a5fc89ee8ee" providerId="ADAL" clId="{95288DBB-9E07-4465-B1DB-68CD07633E4E}" dt="2020-05-11T14:21:51.078" v="3482" actId="478"/>
          <ac:cxnSpMkLst>
            <pc:docMk/>
            <pc:sldMk cId="2810912201" sldId="259"/>
            <ac:cxnSpMk id="39" creationId="{789FB118-4431-40E0-B19D-D2CEFF00251B}"/>
          </ac:cxnSpMkLst>
        </pc:cxnChg>
        <pc:cxnChg chg="add mod">
          <ac:chgData name="Adam Paternostro" userId="9e662fba-33b4-4317-8717-9a5fc89ee8ee" providerId="ADAL" clId="{95288DBB-9E07-4465-B1DB-68CD07633E4E}" dt="2020-05-11T17:08:14.218" v="3564" actId="1076"/>
          <ac:cxnSpMkLst>
            <pc:docMk/>
            <pc:sldMk cId="2810912201" sldId="259"/>
            <ac:cxnSpMk id="40" creationId="{0D881F80-A89E-491E-B924-73D832EBA2C7}"/>
          </ac:cxnSpMkLst>
        </pc:cxnChg>
        <pc:cxnChg chg="del">
          <ac:chgData name="Adam Paternostro" userId="9e662fba-33b4-4317-8717-9a5fc89ee8ee" providerId="ADAL" clId="{95288DBB-9E07-4465-B1DB-68CD07633E4E}" dt="2020-05-11T13:28:55.966" v="1012" actId="478"/>
          <ac:cxnSpMkLst>
            <pc:docMk/>
            <pc:sldMk cId="2810912201" sldId="259"/>
            <ac:cxnSpMk id="45" creationId="{734D5D89-A776-421A-9FB2-5AC37B5941A8}"/>
          </ac:cxnSpMkLst>
        </pc:cxnChg>
        <pc:cxnChg chg="add mod">
          <ac:chgData name="Adam Paternostro" userId="9e662fba-33b4-4317-8717-9a5fc89ee8ee" providerId="ADAL" clId="{95288DBB-9E07-4465-B1DB-68CD07633E4E}" dt="2020-05-11T17:08:14.218" v="3564" actId="1076"/>
          <ac:cxnSpMkLst>
            <pc:docMk/>
            <pc:sldMk cId="2810912201" sldId="259"/>
            <ac:cxnSpMk id="53" creationId="{8B020D6B-C976-4A9A-B0B2-8DEEE9E50FAD}"/>
          </ac:cxnSpMkLst>
        </pc:cxnChg>
        <pc:cxnChg chg="add mod">
          <ac:chgData name="Adam Paternostro" userId="9e662fba-33b4-4317-8717-9a5fc89ee8ee" providerId="ADAL" clId="{95288DBB-9E07-4465-B1DB-68CD07633E4E}" dt="2020-05-11T17:08:14.218" v="3564" actId="1076"/>
          <ac:cxnSpMkLst>
            <pc:docMk/>
            <pc:sldMk cId="2810912201" sldId="259"/>
            <ac:cxnSpMk id="54" creationId="{FCA7D7C9-FB1A-4C52-84CC-5D6796C5050F}"/>
          </ac:cxnSpMkLst>
        </pc:cxnChg>
        <pc:cxnChg chg="add mod">
          <ac:chgData name="Adam Paternostro" userId="9e662fba-33b4-4317-8717-9a5fc89ee8ee" providerId="ADAL" clId="{95288DBB-9E07-4465-B1DB-68CD07633E4E}" dt="2020-05-11T17:08:14.218" v="3564" actId="1076"/>
          <ac:cxnSpMkLst>
            <pc:docMk/>
            <pc:sldMk cId="2810912201" sldId="259"/>
            <ac:cxnSpMk id="61" creationId="{8C6BC3BC-03B7-4A2A-9042-9B7E6F32089F}"/>
          </ac:cxnSpMkLst>
        </pc:cxnChg>
        <pc:cxnChg chg="add mod">
          <ac:chgData name="Adam Paternostro" userId="9e662fba-33b4-4317-8717-9a5fc89ee8ee" providerId="ADAL" clId="{95288DBB-9E07-4465-B1DB-68CD07633E4E}" dt="2020-05-11T17:08:14.218" v="3564" actId="1076"/>
          <ac:cxnSpMkLst>
            <pc:docMk/>
            <pc:sldMk cId="2810912201" sldId="259"/>
            <ac:cxnSpMk id="62" creationId="{891C09ED-489A-475C-9220-EC86B68EF0CA}"/>
          </ac:cxnSpMkLst>
        </pc:cxnChg>
        <pc:cxnChg chg="add mod">
          <ac:chgData name="Adam Paternostro" userId="9e662fba-33b4-4317-8717-9a5fc89ee8ee" providerId="ADAL" clId="{95288DBB-9E07-4465-B1DB-68CD07633E4E}" dt="2020-05-11T17:08:14.218" v="3564" actId="1076"/>
          <ac:cxnSpMkLst>
            <pc:docMk/>
            <pc:sldMk cId="2810912201" sldId="259"/>
            <ac:cxnSpMk id="76" creationId="{8AFB3A00-936D-4927-87AE-B98D37F99DAB}"/>
          </ac:cxnSpMkLst>
        </pc:cxnChg>
      </pc:sldChg>
      <pc:sldChg chg="addSp delSp modSp add mod">
        <pc:chgData name="Adam Paternostro" userId="9e662fba-33b4-4317-8717-9a5fc89ee8ee" providerId="ADAL" clId="{95288DBB-9E07-4465-B1DB-68CD07633E4E}" dt="2020-05-11T17:07:49.768" v="3562" actId="20577"/>
        <pc:sldMkLst>
          <pc:docMk/>
          <pc:sldMk cId="1871172435" sldId="260"/>
        </pc:sldMkLst>
        <pc:spChg chg="mod">
          <ac:chgData name="Adam Paternostro" userId="9e662fba-33b4-4317-8717-9a5fc89ee8ee" providerId="ADAL" clId="{95288DBB-9E07-4465-B1DB-68CD07633E4E}" dt="2020-05-11T17:05:57.436" v="3525" actId="313"/>
          <ac:spMkLst>
            <pc:docMk/>
            <pc:sldMk cId="1871172435" sldId="260"/>
            <ac:spMk id="2" creationId="{654DB65D-978D-4927-9DE2-832924134D26}"/>
          </ac:spMkLst>
        </pc:spChg>
        <pc:spChg chg="mod">
          <ac:chgData name="Adam Paternostro" userId="9e662fba-33b4-4317-8717-9a5fc89ee8ee" providerId="ADAL" clId="{95288DBB-9E07-4465-B1DB-68CD07633E4E}" dt="2020-05-11T13:55:13.526" v="2286" actId="1076"/>
          <ac:spMkLst>
            <pc:docMk/>
            <pc:sldMk cId="1871172435" sldId="260"/>
            <ac:spMk id="3" creationId="{AE3065AD-003B-4B4F-8DDA-34F85A2B5342}"/>
          </ac:spMkLst>
        </pc:spChg>
        <pc:spChg chg="mod">
          <ac:chgData name="Adam Paternostro" userId="9e662fba-33b4-4317-8717-9a5fc89ee8ee" providerId="ADAL" clId="{95288DBB-9E07-4465-B1DB-68CD07633E4E}" dt="2020-05-11T13:53:06.583" v="2123" actId="1036"/>
          <ac:spMkLst>
            <pc:docMk/>
            <pc:sldMk cId="1871172435" sldId="260"/>
            <ac:spMk id="4" creationId="{F75F33DC-013E-4811-B606-69964E0816B7}"/>
          </ac:spMkLst>
        </pc:spChg>
        <pc:spChg chg="mod">
          <ac:chgData name="Adam Paternostro" userId="9e662fba-33b4-4317-8717-9a5fc89ee8ee" providerId="ADAL" clId="{95288DBB-9E07-4465-B1DB-68CD07633E4E}" dt="2020-05-11T13:53:06.583" v="2123" actId="1036"/>
          <ac:spMkLst>
            <pc:docMk/>
            <pc:sldMk cId="1871172435" sldId="260"/>
            <ac:spMk id="6" creationId="{708F4087-A4C2-4B8C-A9D9-E09E1C52D201}"/>
          </ac:spMkLst>
        </pc:spChg>
        <pc:spChg chg="mod">
          <ac:chgData name="Adam Paternostro" userId="9e662fba-33b4-4317-8717-9a5fc89ee8ee" providerId="ADAL" clId="{95288DBB-9E07-4465-B1DB-68CD07633E4E}" dt="2020-05-11T13:53:06.583" v="2123" actId="1036"/>
          <ac:spMkLst>
            <pc:docMk/>
            <pc:sldMk cId="1871172435" sldId="260"/>
            <ac:spMk id="7" creationId="{10A47A39-1DFA-4A1E-BF48-C908746124A3}"/>
          </ac:spMkLst>
        </pc:spChg>
        <pc:spChg chg="mod ord">
          <ac:chgData name="Adam Paternostro" userId="9e662fba-33b4-4317-8717-9a5fc89ee8ee" providerId="ADAL" clId="{95288DBB-9E07-4465-B1DB-68CD07633E4E}" dt="2020-05-11T14:10:58.480" v="2710" actId="166"/>
          <ac:spMkLst>
            <pc:docMk/>
            <pc:sldMk cId="1871172435" sldId="260"/>
            <ac:spMk id="24" creationId="{5F4D98F7-BDC0-4DF2-B3C1-C9E0C1BB8B36}"/>
          </ac:spMkLst>
        </pc:spChg>
        <pc:spChg chg="mod ord">
          <ac:chgData name="Adam Paternostro" userId="9e662fba-33b4-4317-8717-9a5fc89ee8ee" providerId="ADAL" clId="{95288DBB-9E07-4465-B1DB-68CD07633E4E}" dt="2020-05-11T14:10:58.480" v="2710" actId="166"/>
          <ac:spMkLst>
            <pc:docMk/>
            <pc:sldMk cId="1871172435" sldId="260"/>
            <ac:spMk id="29" creationId="{5A051445-EC8E-4257-8878-C35B693F4B0C}"/>
          </ac:spMkLst>
        </pc:spChg>
        <pc:spChg chg="mod">
          <ac:chgData name="Adam Paternostro" userId="9e662fba-33b4-4317-8717-9a5fc89ee8ee" providerId="ADAL" clId="{95288DBB-9E07-4465-B1DB-68CD07633E4E}" dt="2020-05-11T13:54:15.840" v="2219" actId="1037"/>
          <ac:spMkLst>
            <pc:docMk/>
            <pc:sldMk cId="1871172435" sldId="260"/>
            <ac:spMk id="33" creationId="{E5A65BD2-D00D-4E01-B318-1217D331E5FE}"/>
          </ac:spMkLst>
        </pc:spChg>
        <pc:spChg chg="del mod">
          <ac:chgData name="Adam Paternostro" userId="9e662fba-33b4-4317-8717-9a5fc89ee8ee" providerId="ADAL" clId="{95288DBB-9E07-4465-B1DB-68CD07633E4E}" dt="2020-05-11T14:00:50.630" v="2395" actId="478"/>
          <ac:spMkLst>
            <pc:docMk/>
            <pc:sldMk cId="1871172435" sldId="260"/>
            <ac:spMk id="35" creationId="{E58F72DB-8E9E-4665-9D53-E91B6CA8F469}"/>
          </ac:spMkLst>
        </pc:spChg>
        <pc:spChg chg="add mod">
          <ac:chgData name="Adam Paternostro" userId="9e662fba-33b4-4317-8717-9a5fc89ee8ee" providerId="ADAL" clId="{95288DBB-9E07-4465-B1DB-68CD07633E4E}" dt="2020-05-11T13:55:26.853" v="2308" actId="14100"/>
          <ac:spMkLst>
            <pc:docMk/>
            <pc:sldMk cId="1871172435" sldId="260"/>
            <ac:spMk id="37" creationId="{3BA50688-258E-49AF-8E35-61300D3D8B19}"/>
          </ac:spMkLst>
        </pc:spChg>
        <pc:spChg chg="add mod">
          <ac:chgData name="Adam Paternostro" userId="9e662fba-33b4-4317-8717-9a5fc89ee8ee" providerId="ADAL" clId="{95288DBB-9E07-4465-B1DB-68CD07633E4E}" dt="2020-05-11T13:55:36.832" v="2310" actId="1035"/>
          <ac:spMkLst>
            <pc:docMk/>
            <pc:sldMk cId="1871172435" sldId="260"/>
            <ac:spMk id="38" creationId="{1A379B1C-1399-4A0D-AD9E-B1B22AF462D1}"/>
          </ac:spMkLst>
        </pc:spChg>
        <pc:spChg chg="mod ord">
          <ac:chgData name="Adam Paternostro" userId="9e662fba-33b4-4317-8717-9a5fc89ee8ee" providerId="ADAL" clId="{95288DBB-9E07-4465-B1DB-68CD07633E4E}" dt="2020-05-11T17:07:49.768" v="3562" actId="20577"/>
          <ac:spMkLst>
            <pc:docMk/>
            <pc:sldMk cId="1871172435" sldId="260"/>
            <ac:spMk id="44" creationId="{D79EAE10-00F1-4327-A476-BCF6ED4B4902}"/>
          </ac:spMkLst>
        </pc:spChg>
        <pc:spChg chg="mod">
          <ac:chgData name="Adam Paternostro" userId="9e662fba-33b4-4317-8717-9a5fc89ee8ee" providerId="ADAL" clId="{95288DBB-9E07-4465-B1DB-68CD07633E4E}" dt="2020-05-11T17:07:40.553" v="3561" actId="20577"/>
          <ac:spMkLst>
            <pc:docMk/>
            <pc:sldMk cId="1871172435" sldId="260"/>
            <ac:spMk id="47" creationId="{479278F7-AD6B-4B05-87E5-E606384D1B39}"/>
          </ac:spMkLst>
        </pc:spChg>
        <pc:spChg chg="mod">
          <ac:chgData name="Adam Paternostro" userId="9e662fba-33b4-4317-8717-9a5fc89ee8ee" providerId="ADAL" clId="{95288DBB-9E07-4465-B1DB-68CD07633E4E}" dt="2020-05-11T14:06:27.245" v="2580" actId="1038"/>
          <ac:spMkLst>
            <pc:docMk/>
            <pc:sldMk cId="1871172435" sldId="260"/>
            <ac:spMk id="49" creationId="{19FF2FE3-124A-4A73-96C0-001718AF3145}"/>
          </ac:spMkLst>
        </pc:spChg>
        <pc:spChg chg="mod">
          <ac:chgData name="Adam Paternostro" userId="9e662fba-33b4-4317-8717-9a5fc89ee8ee" providerId="ADAL" clId="{95288DBB-9E07-4465-B1DB-68CD07633E4E}" dt="2020-05-11T14:06:27.245" v="2580" actId="1038"/>
          <ac:spMkLst>
            <pc:docMk/>
            <pc:sldMk cId="1871172435" sldId="260"/>
            <ac:spMk id="50" creationId="{54A810D1-7D00-4731-87A2-7483DB017919}"/>
          </ac:spMkLst>
        </pc:spChg>
        <pc:spChg chg="add mod">
          <ac:chgData name="Adam Paternostro" userId="9e662fba-33b4-4317-8717-9a5fc89ee8ee" providerId="ADAL" clId="{95288DBB-9E07-4465-B1DB-68CD07633E4E}" dt="2020-05-11T17:07:31.475" v="3536" actId="20577"/>
          <ac:spMkLst>
            <pc:docMk/>
            <pc:sldMk cId="1871172435" sldId="260"/>
            <ac:spMk id="55" creationId="{E1415634-9F0B-49A5-A73F-F4A4CBAD5E26}"/>
          </ac:spMkLst>
        </pc:spChg>
        <pc:spChg chg="add del mod">
          <ac:chgData name="Adam Paternostro" userId="9e662fba-33b4-4317-8717-9a5fc89ee8ee" providerId="ADAL" clId="{95288DBB-9E07-4465-B1DB-68CD07633E4E}" dt="2020-05-11T14:11:21.979" v="2732" actId="1038"/>
          <ac:spMkLst>
            <pc:docMk/>
            <pc:sldMk cId="1871172435" sldId="260"/>
            <ac:spMk id="63" creationId="{035DAD1B-6147-4ADD-8F1B-0CEDF2E9F6E9}"/>
          </ac:spMkLst>
        </pc:spChg>
        <pc:spChg chg="add del mod">
          <ac:chgData name="Adam Paternostro" userId="9e662fba-33b4-4317-8717-9a5fc89ee8ee" providerId="ADAL" clId="{95288DBB-9E07-4465-B1DB-68CD07633E4E}" dt="2020-05-11T14:11:21.979" v="2732" actId="1038"/>
          <ac:spMkLst>
            <pc:docMk/>
            <pc:sldMk cId="1871172435" sldId="260"/>
            <ac:spMk id="69" creationId="{732C347E-B8C0-4402-8C34-EDB13F6671E9}"/>
          </ac:spMkLst>
        </pc:spChg>
        <pc:spChg chg="add del mod">
          <ac:chgData name="Adam Paternostro" userId="9e662fba-33b4-4317-8717-9a5fc89ee8ee" providerId="ADAL" clId="{95288DBB-9E07-4465-B1DB-68CD07633E4E}" dt="2020-05-11T13:58:05.928" v="2354"/>
          <ac:spMkLst>
            <pc:docMk/>
            <pc:sldMk cId="1871172435" sldId="260"/>
            <ac:spMk id="70" creationId="{4FB84C41-85B4-4206-B23B-F10C2227F07F}"/>
          </ac:spMkLst>
        </pc:spChg>
        <pc:spChg chg="add del mod">
          <ac:chgData name="Adam Paternostro" userId="9e662fba-33b4-4317-8717-9a5fc89ee8ee" providerId="ADAL" clId="{95288DBB-9E07-4465-B1DB-68CD07633E4E}" dt="2020-05-11T14:00:05.312" v="2386"/>
          <ac:spMkLst>
            <pc:docMk/>
            <pc:sldMk cId="1871172435" sldId="260"/>
            <ac:spMk id="86" creationId="{8A10C4AE-BCD9-4A74-9845-DBE95323E483}"/>
          </ac:spMkLst>
        </pc:spChg>
        <pc:spChg chg="add mod ord">
          <ac:chgData name="Adam Paternostro" userId="9e662fba-33b4-4317-8717-9a5fc89ee8ee" providerId="ADAL" clId="{95288DBB-9E07-4465-B1DB-68CD07633E4E}" dt="2020-05-11T14:10:58.480" v="2710" actId="166"/>
          <ac:spMkLst>
            <pc:docMk/>
            <pc:sldMk cId="1871172435" sldId="260"/>
            <ac:spMk id="89" creationId="{AF87622E-3B4C-43CE-B333-68746295E512}"/>
          </ac:spMkLst>
        </pc:spChg>
        <pc:spChg chg="add mod">
          <ac:chgData name="Adam Paternostro" userId="9e662fba-33b4-4317-8717-9a5fc89ee8ee" providerId="ADAL" clId="{95288DBB-9E07-4465-B1DB-68CD07633E4E}" dt="2020-05-11T14:11:26.304" v="2733" actId="1076"/>
          <ac:spMkLst>
            <pc:docMk/>
            <pc:sldMk cId="1871172435" sldId="260"/>
            <ac:spMk id="90" creationId="{443B8623-F001-4D06-B623-B79669796D0D}"/>
          </ac:spMkLst>
        </pc:spChg>
        <pc:spChg chg="add del mod">
          <ac:chgData name="Adam Paternostro" userId="9e662fba-33b4-4317-8717-9a5fc89ee8ee" providerId="ADAL" clId="{95288DBB-9E07-4465-B1DB-68CD07633E4E}" dt="2020-05-11T14:02:27.344" v="2408"/>
          <ac:spMkLst>
            <pc:docMk/>
            <pc:sldMk cId="1871172435" sldId="260"/>
            <ac:spMk id="96" creationId="{D6E50025-BECE-45BE-BF41-78BD53BB9BAD}"/>
          </ac:spMkLst>
        </pc:spChg>
        <pc:spChg chg="add del mod">
          <ac:chgData name="Adam Paternostro" userId="9e662fba-33b4-4317-8717-9a5fc89ee8ee" providerId="ADAL" clId="{95288DBB-9E07-4465-B1DB-68CD07633E4E}" dt="2020-05-11T14:03:04.618" v="2479"/>
          <ac:spMkLst>
            <pc:docMk/>
            <pc:sldMk cId="1871172435" sldId="260"/>
            <ac:spMk id="100" creationId="{666656ED-823A-4F32-9AF2-B33D5D8DE4DE}"/>
          </ac:spMkLst>
        </pc:spChg>
        <pc:spChg chg="add del mod">
          <ac:chgData name="Adam Paternostro" userId="9e662fba-33b4-4317-8717-9a5fc89ee8ee" providerId="ADAL" clId="{95288DBB-9E07-4465-B1DB-68CD07633E4E}" dt="2020-05-11T14:03:30.526" v="2507"/>
          <ac:spMkLst>
            <pc:docMk/>
            <pc:sldMk cId="1871172435" sldId="260"/>
            <ac:spMk id="104" creationId="{F1FDEDBC-347F-4161-9FBA-D57ADE4EEDB2}"/>
          </ac:spMkLst>
        </pc:spChg>
        <pc:spChg chg="add del mod">
          <ac:chgData name="Adam Paternostro" userId="9e662fba-33b4-4317-8717-9a5fc89ee8ee" providerId="ADAL" clId="{95288DBB-9E07-4465-B1DB-68CD07633E4E}" dt="2020-05-11T14:07:16.128" v="2606"/>
          <ac:spMkLst>
            <pc:docMk/>
            <pc:sldMk cId="1871172435" sldId="260"/>
            <ac:spMk id="121" creationId="{0B377A80-D9F3-4CA2-9F54-2EC736C09BA2}"/>
          </ac:spMkLst>
        </pc:spChg>
        <pc:spChg chg="add mod">
          <ac:chgData name="Adam Paternostro" userId="9e662fba-33b4-4317-8717-9a5fc89ee8ee" providerId="ADAL" clId="{95288DBB-9E07-4465-B1DB-68CD07633E4E}" dt="2020-05-11T14:12:16.057" v="2745" actId="1076"/>
          <ac:spMkLst>
            <pc:docMk/>
            <pc:sldMk cId="1871172435" sldId="260"/>
            <ac:spMk id="130" creationId="{CB7F9911-CF94-4E63-9C40-EC9DBF82142C}"/>
          </ac:spMkLst>
        </pc:spChg>
        <pc:spChg chg="add mod">
          <ac:chgData name="Adam Paternostro" userId="9e662fba-33b4-4317-8717-9a5fc89ee8ee" providerId="ADAL" clId="{95288DBB-9E07-4465-B1DB-68CD07633E4E}" dt="2020-05-11T14:11:21.979" v="2732" actId="1038"/>
          <ac:spMkLst>
            <pc:docMk/>
            <pc:sldMk cId="1871172435" sldId="260"/>
            <ac:spMk id="141" creationId="{C1526765-9541-4080-B077-1BAD27469B1E}"/>
          </ac:spMkLst>
        </pc:spChg>
        <pc:spChg chg="add mod">
          <ac:chgData name="Adam Paternostro" userId="9e662fba-33b4-4317-8717-9a5fc89ee8ee" providerId="ADAL" clId="{95288DBB-9E07-4465-B1DB-68CD07633E4E}" dt="2020-05-11T14:11:58.862" v="2741" actId="1076"/>
          <ac:spMkLst>
            <pc:docMk/>
            <pc:sldMk cId="1871172435" sldId="260"/>
            <ac:spMk id="153" creationId="{DEEA60EA-036C-41C2-B60A-099FACAE34E1}"/>
          </ac:spMkLst>
        </pc:spChg>
        <pc:spChg chg="add mod">
          <ac:chgData name="Adam Paternostro" userId="9e662fba-33b4-4317-8717-9a5fc89ee8ee" providerId="ADAL" clId="{95288DBB-9E07-4465-B1DB-68CD07633E4E}" dt="2020-05-11T14:12:23.800" v="2747" actId="20577"/>
          <ac:spMkLst>
            <pc:docMk/>
            <pc:sldMk cId="1871172435" sldId="260"/>
            <ac:spMk id="154" creationId="{D222667E-8530-4374-B1AB-63F70DAB59CB}"/>
          </ac:spMkLst>
        </pc:spChg>
        <pc:spChg chg="add mod">
          <ac:chgData name="Adam Paternostro" userId="9e662fba-33b4-4317-8717-9a5fc89ee8ee" providerId="ADAL" clId="{95288DBB-9E07-4465-B1DB-68CD07633E4E}" dt="2020-05-11T14:12:35.369" v="2750" actId="20577"/>
          <ac:spMkLst>
            <pc:docMk/>
            <pc:sldMk cId="1871172435" sldId="260"/>
            <ac:spMk id="160" creationId="{5681D48A-25A4-4049-9904-2786FC8D7F1D}"/>
          </ac:spMkLst>
        </pc:spChg>
        <pc:spChg chg="add mod">
          <ac:chgData name="Adam Paternostro" userId="9e662fba-33b4-4317-8717-9a5fc89ee8ee" providerId="ADAL" clId="{95288DBB-9E07-4465-B1DB-68CD07633E4E}" dt="2020-05-11T14:12:50.537" v="2755" actId="20577"/>
          <ac:spMkLst>
            <pc:docMk/>
            <pc:sldMk cId="1871172435" sldId="260"/>
            <ac:spMk id="161" creationId="{4A45DF81-AB9A-4467-BB7E-856406239D9D}"/>
          </ac:spMkLst>
        </pc:spChg>
        <pc:spChg chg="add mod">
          <ac:chgData name="Adam Paternostro" userId="9e662fba-33b4-4317-8717-9a5fc89ee8ee" providerId="ADAL" clId="{95288DBB-9E07-4465-B1DB-68CD07633E4E}" dt="2020-05-11T14:14:19.856" v="2774" actId="20577"/>
          <ac:spMkLst>
            <pc:docMk/>
            <pc:sldMk cId="1871172435" sldId="260"/>
            <ac:spMk id="164" creationId="{C6790B3B-65DF-4E29-9052-AC7874BD059C}"/>
          </ac:spMkLst>
        </pc:spChg>
        <pc:spChg chg="add mod">
          <ac:chgData name="Adam Paternostro" userId="9e662fba-33b4-4317-8717-9a5fc89ee8ee" providerId="ADAL" clId="{95288DBB-9E07-4465-B1DB-68CD07633E4E}" dt="2020-05-11T14:14:23.168" v="2775" actId="20577"/>
          <ac:spMkLst>
            <pc:docMk/>
            <pc:sldMk cId="1871172435" sldId="260"/>
            <ac:spMk id="165" creationId="{91DD5A7C-9FAE-47AD-9DC6-8FEEAB5110DD}"/>
          </ac:spMkLst>
        </pc:spChg>
        <pc:spChg chg="add mod">
          <ac:chgData name="Adam Paternostro" userId="9e662fba-33b4-4317-8717-9a5fc89ee8ee" providerId="ADAL" clId="{95288DBB-9E07-4465-B1DB-68CD07633E4E}" dt="2020-05-11T14:18:22.849" v="3216" actId="1037"/>
          <ac:spMkLst>
            <pc:docMk/>
            <pc:sldMk cId="1871172435" sldId="260"/>
            <ac:spMk id="173" creationId="{BC89FE82-8851-4964-89CB-3D653B963B12}"/>
          </ac:spMkLst>
        </pc:spChg>
        <pc:spChg chg="add mod">
          <ac:chgData name="Adam Paternostro" userId="9e662fba-33b4-4317-8717-9a5fc89ee8ee" providerId="ADAL" clId="{95288DBB-9E07-4465-B1DB-68CD07633E4E}" dt="2020-05-11T14:19:48.950" v="3462" actId="11"/>
          <ac:spMkLst>
            <pc:docMk/>
            <pc:sldMk cId="1871172435" sldId="260"/>
            <ac:spMk id="174" creationId="{D88B7419-7FC7-4508-8308-2071E24451F5}"/>
          </ac:spMkLst>
        </pc:spChg>
        <pc:cxnChg chg="add del">
          <ac:chgData name="Adam Paternostro" userId="9e662fba-33b4-4317-8717-9a5fc89ee8ee" providerId="ADAL" clId="{95288DBB-9E07-4465-B1DB-68CD07633E4E}" dt="2020-05-11T13:52:26.150" v="2085" actId="478"/>
          <ac:cxnSpMkLst>
            <pc:docMk/>
            <pc:sldMk cId="1871172435" sldId="260"/>
            <ac:cxnSpMk id="8" creationId="{26D6D6CB-E0CC-4079-B57E-EFCD3C71C7AF}"/>
          </ac:cxnSpMkLst>
        </pc:cxnChg>
        <pc:cxnChg chg="del mod">
          <ac:chgData name="Adam Paternostro" userId="9e662fba-33b4-4317-8717-9a5fc89ee8ee" providerId="ADAL" clId="{95288DBB-9E07-4465-B1DB-68CD07633E4E}" dt="2020-05-11T13:56:27.155" v="2322" actId="478"/>
          <ac:cxnSpMkLst>
            <pc:docMk/>
            <pc:sldMk cId="1871172435" sldId="260"/>
            <ac:cxnSpMk id="11" creationId="{79A90A8E-BA00-4976-AF18-FAAF076E3116}"/>
          </ac:cxnSpMkLst>
        </pc:cxnChg>
        <pc:cxnChg chg="mod">
          <ac:chgData name="Adam Paternostro" userId="9e662fba-33b4-4317-8717-9a5fc89ee8ee" providerId="ADAL" clId="{95288DBB-9E07-4465-B1DB-68CD07633E4E}" dt="2020-05-11T13:53:15.007" v="2124" actId="14100"/>
          <ac:cxnSpMkLst>
            <pc:docMk/>
            <pc:sldMk cId="1871172435" sldId="260"/>
            <ac:cxnSpMk id="19" creationId="{63C2BD11-3440-44E9-947A-15DC58DE916E}"/>
          </ac:cxnSpMkLst>
        </pc:cxnChg>
        <pc:cxnChg chg="mod">
          <ac:chgData name="Adam Paternostro" userId="9e662fba-33b4-4317-8717-9a5fc89ee8ee" providerId="ADAL" clId="{95288DBB-9E07-4465-B1DB-68CD07633E4E}" dt="2020-05-11T13:53:18.700" v="2125" actId="14100"/>
          <ac:cxnSpMkLst>
            <pc:docMk/>
            <pc:sldMk cId="1871172435" sldId="260"/>
            <ac:cxnSpMk id="22" creationId="{41953D88-271F-49C6-968A-025464460816}"/>
          </ac:cxnSpMkLst>
        </pc:cxnChg>
        <pc:cxnChg chg="del mod">
          <ac:chgData name="Adam Paternostro" userId="9e662fba-33b4-4317-8717-9a5fc89ee8ee" providerId="ADAL" clId="{95288DBB-9E07-4465-B1DB-68CD07633E4E}" dt="2020-05-11T13:52:29.075" v="2087" actId="478"/>
          <ac:cxnSpMkLst>
            <pc:docMk/>
            <pc:sldMk cId="1871172435" sldId="260"/>
            <ac:cxnSpMk id="23" creationId="{069713C2-5DED-4807-8849-EFC04EE1E55E}"/>
          </ac:cxnSpMkLst>
        </pc:cxnChg>
        <pc:cxnChg chg="del mod">
          <ac:chgData name="Adam Paternostro" userId="9e662fba-33b4-4317-8717-9a5fc89ee8ee" providerId="ADAL" clId="{95288DBB-9E07-4465-B1DB-68CD07633E4E}" dt="2020-05-11T13:52:28.359" v="2086" actId="478"/>
          <ac:cxnSpMkLst>
            <pc:docMk/>
            <pc:sldMk cId="1871172435" sldId="260"/>
            <ac:cxnSpMk id="25" creationId="{592C5FFB-77FF-49A4-A536-D1D3CF2EF767}"/>
          </ac:cxnSpMkLst>
        </pc:cxnChg>
        <pc:cxnChg chg="add del mod ord">
          <ac:chgData name="Adam Paternostro" userId="9e662fba-33b4-4317-8717-9a5fc89ee8ee" providerId="ADAL" clId="{95288DBB-9E07-4465-B1DB-68CD07633E4E}" dt="2020-05-11T14:15:08.236" v="2841" actId="14100"/>
          <ac:cxnSpMkLst>
            <pc:docMk/>
            <pc:sldMk cId="1871172435" sldId="260"/>
            <ac:cxnSpMk id="32" creationId="{6953DB73-FAC9-4C01-B3C2-555791A09612}"/>
          </ac:cxnSpMkLst>
        </pc:cxnChg>
        <pc:cxnChg chg="del mod">
          <ac:chgData name="Adam Paternostro" userId="9e662fba-33b4-4317-8717-9a5fc89ee8ee" providerId="ADAL" clId="{95288DBB-9E07-4465-B1DB-68CD07633E4E}" dt="2020-05-11T13:52:37.022" v="2089" actId="478"/>
          <ac:cxnSpMkLst>
            <pc:docMk/>
            <pc:sldMk cId="1871172435" sldId="260"/>
            <ac:cxnSpMk id="34" creationId="{F08F396F-AF26-46F7-A76E-794852A5B518}"/>
          </ac:cxnSpMkLst>
        </pc:cxnChg>
        <pc:cxnChg chg="mod">
          <ac:chgData name="Adam Paternostro" userId="9e662fba-33b4-4317-8717-9a5fc89ee8ee" providerId="ADAL" clId="{95288DBB-9E07-4465-B1DB-68CD07633E4E}" dt="2020-05-11T14:12:16.057" v="2745" actId="1076"/>
          <ac:cxnSpMkLst>
            <pc:docMk/>
            <pc:sldMk cId="1871172435" sldId="260"/>
            <ac:cxnSpMk id="36" creationId="{B16A1CCA-6165-41DF-9857-72387DE5F6E6}"/>
          </ac:cxnSpMkLst>
        </pc:cxnChg>
        <pc:cxnChg chg="del mod">
          <ac:chgData name="Adam Paternostro" userId="9e662fba-33b4-4317-8717-9a5fc89ee8ee" providerId="ADAL" clId="{95288DBB-9E07-4465-B1DB-68CD07633E4E}" dt="2020-05-11T13:52:50.845" v="2095" actId="478"/>
          <ac:cxnSpMkLst>
            <pc:docMk/>
            <pc:sldMk cId="1871172435" sldId="260"/>
            <ac:cxnSpMk id="39" creationId="{789FB118-4431-40E0-B19D-D2CEFF00251B}"/>
          </ac:cxnSpMkLst>
        </pc:cxnChg>
        <pc:cxnChg chg="mod">
          <ac:chgData name="Adam Paternostro" userId="9e662fba-33b4-4317-8717-9a5fc89ee8ee" providerId="ADAL" clId="{95288DBB-9E07-4465-B1DB-68CD07633E4E}" dt="2020-05-11T14:12:41.025" v="2751" actId="108"/>
          <ac:cxnSpMkLst>
            <pc:docMk/>
            <pc:sldMk cId="1871172435" sldId="260"/>
            <ac:cxnSpMk id="40" creationId="{0D881F80-A89E-491E-B924-73D832EBA2C7}"/>
          </ac:cxnSpMkLst>
        </pc:cxnChg>
        <pc:cxnChg chg="add mod">
          <ac:chgData name="Adam Paternostro" userId="9e662fba-33b4-4317-8717-9a5fc89ee8ee" providerId="ADAL" clId="{95288DBB-9E07-4465-B1DB-68CD07633E4E}" dt="2020-05-11T13:55:26.853" v="2308" actId="14100"/>
          <ac:cxnSpMkLst>
            <pc:docMk/>
            <pc:sldMk cId="1871172435" sldId="260"/>
            <ac:cxnSpMk id="41" creationId="{57F084A2-5D6E-4340-94A5-F51F92E771FB}"/>
          </ac:cxnSpMkLst>
        </pc:cxnChg>
        <pc:cxnChg chg="add mod">
          <ac:chgData name="Adam Paternostro" userId="9e662fba-33b4-4317-8717-9a5fc89ee8ee" providerId="ADAL" clId="{95288DBB-9E07-4465-B1DB-68CD07633E4E}" dt="2020-05-11T13:55:08.974" v="2284" actId="14100"/>
          <ac:cxnSpMkLst>
            <pc:docMk/>
            <pc:sldMk cId="1871172435" sldId="260"/>
            <ac:cxnSpMk id="42" creationId="{BA652FAC-9280-45C4-81F5-52C0C72400A7}"/>
          </ac:cxnSpMkLst>
        </pc:cxnChg>
        <pc:cxnChg chg="mod">
          <ac:chgData name="Adam Paternostro" userId="9e662fba-33b4-4317-8717-9a5fc89ee8ee" providerId="ADAL" clId="{95288DBB-9E07-4465-B1DB-68CD07633E4E}" dt="2020-05-11T13:54:15.840" v="2219" actId="1037"/>
          <ac:cxnSpMkLst>
            <pc:docMk/>
            <pc:sldMk cId="1871172435" sldId="260"/>
            <ac:cxnSpMk id="53" creationId="{8B020D6B-C976-4A9A-B0B2-8DEEE9E50FAD}"/>
          </ac:cxnSpMkLst>
        </pc:cxnChg>
        <pc:cxnChg chg="add del mod">
          <ac:chgData name="Adam Paternostro" userId="9e662fba-33b4-4317-8717-9a5fc89ee8ee" providerId="ADAL" clId="{95288DBB-9E07-4465-B1DB-68CD07633E4E}" dt="2020-05-11T14:04:21.888" v="2516" actId="478"/>
          <ac:cxnSpMkLst>
            <pc:docMk/>
            <pc:sldMk cId="1871172435" sldId="260"/>
            <ac:cxnSpMk id="55" creationId="{340739B6-114D-4C4C-89FD-92F01AFC2317}"/>
          </ac:cxnSpMkLst>
        </pc:cxnChg>
        <pc:cxnChg chg="add mod">
          <ac:chgData name="Adam Paternostro" userId="9e662fba-33b4-4317-8717-9a5fc89ee8ee" providerId="ADAL" clId="{95288DBB-9E07-4465-B1DB-68CD07633E4E}" dt="2020-05-11T14:10:03.880" v="2676" actId="14100"/>
          <ac:cxnSpMkLst>
            <pc:docMk/>
            <pc:sldMk cId="1871172435" sldId="260"/>
            <ac:cxnSpMk id="56" creationId="{BB57ACB7-6BD6-4F84-8038-34BF2C35E9AC}"/>
          </ac:cxnSpMkLst>
        </pc:cxnChg>
        <pc:cxnChg chg="add mod">
          <ac:chgData name="Adam Paternostro" userId="9e662fba-33b4-4317-8717-9a5fc89ee8ee" providerId="ADAL" clId="{95288DBB-9E07-4465-B1DB-68CD07633E4E}" dt="2020-05-11T13:56:39.196" v="2327" actId="14100"/>
          <ac:cxnSpMkLst>
            <pc:docMk/>
            <pc:sldMk cId="1871172435" sldId="260"/>
            <ac:cxnSpMk id="59" creationId="{2A9FF242-255D-4420-A522-2E367EDB9909}"/>
          </ac:cxnSpMkLst>
        </pc:cxnChg>
        <pc:cxnChg chg="mod">
          <ac:chgData name="Adam Paternostro" userId="9e662fba-33b4-4317-8717-9a5fc89ee8ee" providerId="ADAL" clId="{95288DBB-9E07-4465-B1DB-68CD07633E4E}" dt="2020-05-11T13:53:33.973" v="2164" actId="1036"/>
          <ac:cxnSpMkLst>
            <pc:docMk/>
            <pc:sldMk cId="1871172435" sldId="260"/>
            <ac:cxnSpMk id="61" creationId="{8C6BC3BC-03B7-4A2A-9042-9B7E6F32089F}"/>
          </ac:cxnSpMkLst>
        </pc:cxnChg>
        <pc:cxnChg chg="add del mod">
          <ac:chgData name="Adam Paternostro" userId="9e662fba-33b4-4317-8717-9a5fc89ee8ee" providerId="ADAL" clId="{95288DBB-9E07-4465-B1DB-68CD07633E4E}" dt="2020-05-11T13:57:12.196" v="2336" actId="478"/>
          <ac:cxnSpMkLst>
            <pc:docMk/>
            <pc:sldMk cId="1871172435" sldId="260"/>
            <ac:cxnSpMk id="65" creationId="{1442C097-E99B-422B-9175-D1FBFA14ABAC}"/>
          </ac:cxnSpMkLst>
        </pc:cxnChg>
        <pc:cxnChg chg="add del mod">
          <ac:chgData name="Adam Paternostro" userId="9e662fba-33b4-4317-8717-9a5fc89ee8ee" providerId="ADAL" clId="{95288DBB-9E07-4465-B1DB-68CD07633E4E}" dt="2020-05-11T14:11:21.979" v="2732" actId="1038"/>
          <ac:cxnSpMkLst>
            <pc:docMk/>
            <pc:sldMk cId="1871172435" sldId="260"/>
            <ac:cxnSpMk id="66" creationId="{6DE062DB-9FFA-4599-B785-A1B48285B921}"/>
          </ac:cxnSpMkLst>
        </pc:cxnChg>
        <pc:cxnChg chg="add mod">
          <ac:chgData name="Adam Paternostro" userId="9e662fba-33b4-4317-8717-9a5fc89ee8ee" providerId="ADAL" clId="{95288DBB-9E07-4465-B1DB-68CD07633E4E}" dt="2020-05-11T14:11:21.979" v="2732" actId="1038"/>
          <ac:cxnSpMkLst>
            <pc:docMk/>
            <pc:sldMk cId="1871172435" sldId="260"/>
            <ac:cxnSpMk id="71" creationId="{48BBB5B0-04DA-4007-A930-E823AA7B3BCA}"/>
          </ac:cxnSpMkLst>
        </pc:cxnChg>
        <pc:cxnChg chg="add mod">
          <ac:chgData name="Adam Paternostro" userId="9e662fba-33b4-4317-8717-9a5fc89ee8ee" providerId="ADAL" clId="{95288DBB-9E07-4465-B1DB-68CD07633E4E}" dt="2020-05-11T14:15:23.466" v="2845" actId="14100"/>
          <ac:cxnSpMkLst>
            <pc:docMk/>
            <pc:sldMk cId="1871172435" sldId="260"/>
            <ac:cxnSpMk id="91" creationId="{1F53C337-7949-4FDB-95BF-D5151565A207}"/>
          </ac:cxnSpMkLst>
        </pc:cxnChg>
        <pc:cxnChg chg="add del mod">
          <ac:chgData name="Adam Paternostro" userId="9e662fba-33b4-4317-8717-9a5fc89ee8ee" providerId="ADAL" clId="{95288DBB-9E07-4465-B1DB-68CD07633E4E}" dt="2020-05-11T14:03:48.890" v="2510" actId="478"/>
          <ac:cxnSpMkLst>
            <pc:docMk/>
            <pc:sldMk cId="1871172435" sldId="260"/>
            <ac:cxnSpMk id="107" creationId="{2951EDAD-8C8E-4954-AAC7-63A42D3139E5}"/>
          </ac:cxnSpMkLst>
        </pc:cxnChg>
        <pc:cxnChg chg="add mod">
          <ac:chgData name="Adam Paternostro" userId="9e662fba-33b4-4317-8717-9a5fc89ee8ee" providerId="ADAL" clId="{95288DBB-9E07-4465-B1DB-68CD07633E4E}" dt="2020-05-11T14:06:27.245" v="2580" actId="1038"/>
          <ac:cxnSpMkLst>
            <pc:docMk/>
            <pc:sldMk cId="1871172435" sldId="260"/>
            <ac:cxnSpMk id="109" creationId="{B117AAE3-D063-4416-833F-FC772467A1AF}"/>
          </ac:cxnSpMkLst>
        </pc:cxnChg>
        <pc:cxnChg chg="add mod">
          <ac:chgData name="Adam Paternostro" userId="9e662fba-33b4-4317-8717-9a5fc89ee8ee" providerId="ADAL" clId="{95288DBB-9E07-4465-B1DB-68CD07633E4E}" dt="2020-05-11T14:13:35.710" v="2761" actId="692"/>
          <ac:cxnSpMkLst>
            <pc:docMk/>
            <pc:sldMk cId="1871172435" sldId="260"/>
            <ac:cxnSpMk id="116" creationId="{B362E1B9-8B15-4AC8-8D03-D35C8CE78C08}"/>
          </ac:cxnSpMkLst>
        </pc:cxnChg>
        <pc:cxnChg chg="add mod">
          <ac:chgData name="Adam Paternostro" userId="9e662fba-33b4-4317-8717-9a5fc89ee8ee" providerId="ADAL" clId="{95288DBB-9E07-4465-B1DB-68CD07633E4E}" dt="2020-05-11T14:13:35.710" v="2761" actId="692"/>
          <ac:cxnSpMkLst>
            <pc:docMk/>
            <pc:sldMk cId="1871172435" sldId="260"/>
            <ac:cxnSpMk id="124" creationId="{516F4D3B-D758-4362-8F32-DB2F461E1485}"/>
          </ac:cxnSpMkLst>
        </pc:cxnChg>
        <pc:cxnChg chg="add mod">
          <ac:chgData name="Adam Paternostro" userId="9e662fba-33b4-4317-8717-9a5fc89ee8ee" providerId="ADAL" clId="{95288DBB-9E07-4465-B1DB-68CD07633E4E}" dt="2020-05-11T14:11:21.979" v="2732" actId="1038"/>
          <ac:cxnSpMkLst>
            <pc:docMk/>
            <pc:sldMk cId="1871172435" sldId="260"/>
            <ac:cxnSpMk id="142" creationId="{5E59FEFA-4A52-408B-B141-B9D897767D89}"/>
          </ac:cxnSpMkLst>
        </pc:cxnChg>
        <pc:cxnChg chg="add mod">
          <ac:chgData name="Adam Paternostro" userId="9e662fba-33b4-4317-8717-9a5fc89ee8ee" providerId="ADAL" clId="{95288DBB-9E07-4465-B1DB-68CD07633E4E}" dt="2020-05-11T14:15:19.256" v="2844" actId="14100"/>
          <ac:cxnSpMkLst>
            <pc:docMk/>
            <pc:sldMk cId="1871172435" sldId="260"/>
            <ac:cxnSpMk id="167" creationId="{AE3F7B46-EB31-4435-9CA8-6F07FF366A75}"/>
          </ac:cxnSpMkLst>
        </pc:cxnChg>
        <pc:cxnChg chg="add mod">
          <ac:chgData name="Adam Paternostro" userId="9e662fba-33b4-4317-8717-9a5fc89ee8ee" providerId="ADAL" clId="{95288DBB-9E07-4465-B1DB-68CD07633E4E}" dt="2020-05-11T14:15:44.526" v="2850" actId="14100"/>
          <ac:cxnSpMkLst>
            <pc:docMk/>
            <pc:sldMk cId="1871172435" sldId="260"/>
            <ac:cxnSpMk id="170" creationId="{D041B851-46A7-44C8-A33F-E348FF1709DD}"/>
          </ac:cxnSpMkLst>
        </pc:cxnChg>
      </pc:sldChg>
    </pc:docChg>
  </pc:docChgLst>
  <pc:docChgLst>
    <pc:chgData name="Adam Paternostro" userId="9e662fba-33b4-4317-8717-9a5fc89ee8ee" providerId="ADAL" clId="{A0C89207-152B-48F7-8A98-A010CF243B84}"/>
    <pc:docChg chg="undo redo custSel addSld modSld sldOrd">
      <pc:chgData name="Adam Paternostro" userId="9e662fba-33b4-4317-8717-9a5fc89ee8ee" providerId="ADAL" clId="{A0C89207-152B-48F7-8A98-A010CF243B84}" dt="2020-05-29T14:52:44.788" v="2585" actId="1035"/>
      <pc:docMkLst>
        <pc:docMk/>
      </pc:docMkLst>
      <pc:sldChg chg="addSp delSp modSp mod modTransition">
        <pc:chgData name="Adam Paternostro" userId="9e662fba-33b4-4317-8717-9a5fc89ee8ee" providerId="ADAL" clId="{A0C89207-152B-48F7-8A98-A010CF243B84}" dt="2020-05-29T14:13:04.741" v="2505"/>
        <pc:sldMkLst>
          <pc:docMk/>
          <pc:sldMk cId="2810912201" sldId="259"/>
        </pc:sldMkLst>
        <pc:spChg chg="add mod">
          <ac:chgData name="Adam Paternostro" userId="9e662fba-33b4-4317-8717-9a5fc89ee8ee" providerId="ADAL" clId="{A0C89207-152B-48F7-8A98-A010CF243B84}" dt="2020-05-28T13:56:41.599" v="17" actId="1076"/>
          <ac:spMkLst>
            <pc:docMk/>
            <pc:sldMk cId="2810912201" sldId="259"/>
            <ac:spMk id="30" creationId="{592909D7-262B-475C-BA56-37C243FEBF9D}"/>
          </ac:spMkLst>
        </pc:spChg>
        <pc:spChg chg="add mod">
          <ac:chgData name="Adam Paternostro" userId="9e662fba-33b4-4317-8717-9a5fc89ee8ee" providerId="ADAL" clId="{A0C89207-152B-48F7-8A98-A010CF243B84}" dt="2020-05-28T13:57:54.577" v="22" actId="14100"/>
          <ac:spMkLst>
            <pc:docMk/>
            <pc:sldMk cId="2810912201" sldId="259"/>
            <ac:spMk id="32" creationId="{0D2A0D27-1B8C-4B2B-872C-85CADA5967A2}"/>
          </ac:spMkLst>
        </pc:spChg>
        <pc:spChg chg="add mod">
          <ac:chgData name="Adam Paternostro" userId="9e662fba-33b4-4317-8717-9a5fc89ee8ee" providerId="ADAL" clId="{A0C89207-152B-48F7-8A98-A010CF243B84}" dt="2020-05-28T13:56:36.446" v="14" actId="1076"/>
          <ac:spMkLst>
            <pc:docMk/>
            <pc:sldMk cId="2810912201" sldId="259"/>
            <ac:spMk id="34" creationId="{F48E7F67-23C4-4121-B635-17EC31C2DD75}"/>
          </ac:spMkLst>
        </pc:spChg>
        <pc:spChg chg="add del mod">
          <ac:chgData name="Adam Paternostro" userId="9e662fba-33b4-4317-8717-9a5fc89ee8ee" providerId="ADAL" clId="{A0C89207-152B-48F7-8A98-A010CF243B84}" dt="2020-05-28T14:06:23.715" v="79"/>
          <ac:spMkLst>
            <pc:docMk/>
            <pc:sldMk cId="2810912201" sldId="259"/>
            <ac:spMk id="41" creationId="{B0E08707-6F11-4068-81DB-F7FE00D99D86}"/>
          </ac:spMkLst>
        </pc:spChg>
        <pc:spChg chg="add del mod">
          <ac:chgData name="Adam Paternostro" userId="9e662fba-33b4-4317-8717-9a5fc89ee8ee" providerId="ADAL" clId="{A0C89207-152B-48F7-8A98-A010CF243B84}" dt="2020-05-28T14:06:20.863" v="72"/>
          <ac:spMkLst>
            <pc:docMk/>
            <pc:sldMk cId="2810912201" sldId="259"/>
            <ac:spMk id="42" creationId="{9F146908-2552-4DEC-811A-AFE392CCB28E}"/>
          </ac:spMkLst>
        </pc:spChg>
        <pc:spChg chg="add del mod">
          <ac:chgData name="Adam Paternostro" userId="9e662fba-33b4-4317-8717-9a5fc89ee8ee" providerId="ADAL" clId="{A0C89207-152B-48F7-8A98-A010CF243B84}" dt="2020-05-28T14:06:20.269" v="69"/>
          <ac:spMkLst>
            <pc:docMk/>
            <pc:sldMk cId="2810912201" sldId="259"/>
            <ac:spMk id="43" creationId="{D5CA0A36-FB46-4061-988D-812388D1BC66}"/>
          </ac:spMkLst>
        </pc:spChg>
        <pc:spChg chg="mod">
          <ac:chgData name="Adam Paternostro" userId="9e662fba-33b4-4317-8717-9a5fc89ee8ee" providerId="ADAL" clId="{A0C89207-152B-48F7-8A98-A010CF243B84}" dt="2020-05-28T13:57:56.991" v="23" actId="14100"/>
          <ac:spMkLst>
            <pc:docMk/>
            <pc:sldMk cId="2810912201" sldId="259"/>
            <ac:spMk id="44" creationId="{D79EAE10-00F1-4327-A476-BCF6ED4B4902}"/>
          </ac:spMkLst>
        </pc:spChg>
        <pc:spChg chg="add del mod">
          <ac:chgData name="Adam Paternostro" userId="9e662fba-33b4-4317-8717-9a5fc89ee8ee" providerId="ADAL" clId="{A0C89207-152B-48F7-8A98-A010CF243B84}" dt="2020-05-28T14:06:19.681" v="66"/>
          <ac:spMkLst>
            <pc:docMk/>
            <pc:sldMk cId="2810912201" sldId="259"/>
            <ac:spMk id="45" creationId="{83D9D278-5CCC-4B3B-A6E4-7CBA033AB493}"/>
          </ac:spMkLst>
        </pc:spChg>
        <pc:spChg chg="add del mod">
          <ac:chgData name="Adam Paternostro" userId="9e662fba-33b4-4317-8717-9a5fc89ee8ee" providerId="ADAL" clId="{A0C89207-152B-48F7-8A98-A010CF243B84}" dt="2020-05-28T14:06:18.492" v="60"/>
          <ac:spMkLst>
            <pc:docMk/>
            <pc:sldMk cId="2810912201" sldId="259"/>
            <ac:spMk id="46" creationId="{9DC901AE-C6F3-4253-8F5F-27F2E0EA131B}"/>
          </ac:spMkLst>
        </pc:spChg>
        <pc:spChg chg="mod">
          <ac:chgData name="Adam Paternostro" userId="9e662fba-33b4-4317-8717-9a5fc89ee8ee" providerId="ADAL" clId="{A0C89207-152B-48F7-8A98-A010CF243B84}" dt="2020-05-29T13:59:33.087" v="2413" actId="2"/>
          <ac:spMkLst>
            <pc:docMk/>
            <pc:sldMk cId="2810912201" sldId="259"/>
            <ac:spMk id="51" creationId="{2A418A18-E29B-427E-A134-53E2C559C402}"/>
          </ac:spMkLst>
        </pc:spChg>
        <pc:cxnChg chg="add mod">
          <ac:chgData name="Adam Paternostro" userId="9e662fba-33b4-4317-8717-9a5fc89ee8ee" providerId="ADAL" clId="{A0C89207-152B-48F7-8A98-A010CF243B84}" dt="2020-05-28T13:57:56.991" v="23" actId="14100"/>
          <ac:cxnSpMkLst>
            <pc:docMk/>
            <pc:sldMk cId="2810912201" sldId="259"/>
            <ac:cxnSpMk id="37" creationId="{11FD202A-72F8-41AA-BFF4-E524AA91159C}"/>
          </ac:cxnSpMkLst>
        </pc:cxnChg>
        <pc:cxnChg chg="mod">
          <ac:chgData name="Adam Paternostro" userId="9e662fba-33b4-4317-8717-9a5fc89ee8ee" providerId="ADAL" clId="{A0C89207-152B-48F7-8A98-A010CF243B84}" dt="2020-05-28T13:56:00.828" v="7" actId="1076"/>
          <ac:cxnSpMkLst>
            <pc:docMk/>
            <pc:sldMk cId="2810912201" sldId="259"/>
            <ac:cxnSpMk id="53" creationId="{8B020D6B-C976-4A9A-B0B2-8DEEE9E50FAD}"/>
          </ac:cxnSpMkLst>
        </pc:cxnChg>
        <pc:cxnChg chg="mod">
          <ac:chgData name="Adam Paternostro" userId="9e662fba-33b4-4317-8717-9a5fc89ee8ee" providerId="ADAL" clId="{A0C89207-152B-48F7-8A98-A010CF243B84}" dt="2020-05-28T13:57:54.577" v="22" actId="14100"/>
          <ac:cxnSpMkLst>
            <pc:docMk/>
            <pc:sldMk cId="2810912201" sldId="259"/>
            <ac:cxnSpMk id="61" creationId="{8C6BC3BC-03B7-4A2A-9042-9B7E6F32089F}"/>
          </ac:cxnSpMkLst>
        </pc:cxnChg>
      </pc:sldChg>
      <pc:sldChg chg="modTransition">
        <pc:chgData name="Adam Paternostro" userId="9e662fba-33b4-4317-8717-9a5fc89ee8ee" providerId="ADAL" clId="{A0C89207-152B-48F7-8A98-A010CF243B84}" dt="2020-05-29T14:13:04.741" v="2505"/>
        <pc:sldMkLst>
          <pc:docMk/>
          <pc:sldMk cId="1871172435" sldId="260"/>
        </pc:sldMkLst>
      </pc:sldChg>
      <pc:sldChg chg="addSp delSp modSp add mod modTransition">
        <pc:chgData name="Adam Paternostro" userId="9e662fba-33b4-4317-8717-9a5fc89ee8ee" providerId="ADAL" clId="{A0C89207-152B-48F7-8A98-A010CF243B84}" dt="2020-05-29T14:13:04.741" v="2505"/>
        <pc:sldMkLst>
          <pc:docMk/>
          <pc:sldMk cId="290720548" sldId="261"/>
        </pc:sldMkLst>
        <pc:spChg chg="mod">
          <ac:chgData name="Adam Paternostro" userId="9e662fba-33b4-4317-8717-9a5fc89ee8ee" providerId="ADAL" clId="{A0C89207-152B-48F7-8A98-A010CF243B84}" dt="2020-05-28T14:10:41.783" v="193" actId="14100"/>
          <ac:spMkLst>
            <pc:docMk/>
            <pc:sldMk cId="290720548" sldId="261"/>
            <ac:spMk id="12" creationId="{C9929E45-4B8A-4370-A7B4-CD842FC31FDA}"/>
          </ac:spMkLst>
        </pc:spChg>
        <pc:spChg chg="mod">
          <ac:chgData name="Adam Paternostro" userId="9e662fba-33b4-4317-8717-9a5fc89ee8ee" providerId="ADAL" clId="{A0C89207-152B-48F7-8A98-A010CF243B84}" dt="2020-05-28T14:15:31.066" v="467" actId="1076"/>
          <ac:spMkLst>
            <pc:docMk/>
            <pc:sldMk cId="290720548" sldId="261"/>
            <ac:spMk id="17" creationId="{85EFAD7B-7B5B-4551-B33B-CF8B5D04DB7A}"/>
          </ac:spMkLst>
        </pc:spChg>
        <pc:spChg chg="add mod">
          <ac:chgData name="Adam Paternostro" userId="9e662fba-33b4-4317-8717-9a5fc89ee8ee" providerId="ADAL" clId="{A0C89207-152B-48F7-8A98-A010CF243B84}" dt="2020-05-28T14:11:17.436" v="230" actId="1076"/>
          <ac:spMkLst>
            <pc:docMk/>
            <pc:sldMk cId="290720548" sldId="261"/>
            <ac:spMk id="21" creationId="{C19CCBCC-5369-4775-9ACB-655B30CF8A6F}"/>
          </ac:spMkLst>
        </pc:spChg>
        <pc:spChg chg="del">
          <ac:chgData name="Adam Paternostro" userId="9e662fba-33b4-4317-8717-9a5fc89ee8ee" providerId="ADAL" clId="{A0C89207-152B-48F7-8A98-A010CF243B84}" dt="2020-05-28T14:09:50.146" v="179" actId="478"/>
          <ac:spMkLst>
            <pc:docMk/>
            <pc:sldMk cId="290720548" sldId="261"/>
            <ac:spMk id="24" creationId="{5F4D98F7-BDC0-4DF2-B3C1-C9E0C1BB8B36}"/>
          </ac:spMkLst>
        </pc:spChg>
        <pc:spChg chg="del">
          <ac:chgData name="Adam Paternostro" userId="9e662fba-33b4-4317-8717-9a5fc89ee8ee" providerId="ADAL" clId="{A0C89207-152B-48F7-8A98-A010CF243B84}" dt="2020-05-28T14:09:44.700" v="176" actId="478"/>
          <ac:spMkLst>
            <pc:docMk/>
            <pc:sldMk cId="290720548" sldId="261"/>
            <ac:spMk id="30" creationId="{592909D7-262B-475C-BA56-37C243FEBF9D}"/>
          </ac:spMkLst>
        </pc:spChg>
        <pc:spChg chg="del">
          <ac:chgData name="Adam Paternostro" userId="9e662fba-33b4-4317-8717-9a5fc89ee8ee" providerId="ADAL" clId="{A0C89207-152B-48F7-8A98-A010CF243B84}" dt="2020-05-28T14:09:44.700" v="176" actId="478"/>
          <ac:spMkLst>
            <pc:docMk/>
            <pc:sldMk cId="290720548" sldId="261"/>
            <ac:spMk id="32" creationId="{0D2A0D27-1B8C-4B2B-872C-85CADA5967A2}"/>
          </ac:spMkLst>
        </pc:spChg>
        <pc:spChg chg="del mod">
          <ac:chgData name="Adam Paternostro" userId="9e662fba-33b4-4317-8717-9a5fc89ee8ee" providerId="ADAL" clId="{A0C89207-152B-48F7-8A98-A010CF243B84}" dt="2020-05-28T14:07:43.354" v="103" actId="478"/>
          <ac:spMkLst>
            <pc:docMk/>
            <pc:sldMk cId="290720548" sldId="261"/>
            <ac:spMk id="33" creationId="{E5A65BD2-D00D-4E01-B318-1217D331E5FE}"/>
          </ac:spMkLst>
        </pc:spChg>
        <pc:spChg chg="del">
          <ac:chgData name="Adam Paternostro" userId="9e662fba-33b4-4317-8717-9a5fc89ee8ee" providerId="ADAL" clId="{A0C89207-152B-48F7-8A98-A010CF243B84}" dt="2020-05-28T14:09:44.700" v="176" actId="478"/>
          <ac:spMkLst>
            <pc:docMk/>
            <pc:sldMk cId="290720548" sldId="261"/>
            <ac:spMk id="34" creationId="{F48E7F67-23C4-4121-B635-17EC31C2DD75}"/>
          </ac:spMkLst>
        </pc:spChg>
        <pc:spChg chg="add mod">
          <ac:chgData name="Adam Paternostro" userId="9e662fba-33b4-4317-8717-9a5fc89ee8ee" providerId="ADAL" clId="{A0C89207-152B-48F7-8A98-A010CF243B84}" dt="2020-05-28T14:07:45.829" v="104" actId="1076"/>
          <ac:spMkLst>
            <pc:docMk/>
            <pc:sldMk cId="290720548" sldId="261"/>
            <ac:spMk id="38" creationId="{098F33FF-59FA-4D2B-833B-550224AF2724}"/>
          </ac:spMkLst>
        </pc:spChg>
        <pc:spChg chg="add mod">
          <ac:chgData name="Adam Paternostro" userId="9e662fba-33b4-4317-8717-9a5fc89ee8ee" providerId="ADAL" clId="{A0C89207-152B-48F7-8A98-A010CF243B84}" dt="2020-05-28T14:16:56.138" v="471" actId="1076"/>
          <ac:spMkLst>
            <pc:docMk/>
            <pc:sldMk cId="290720548" sldId="261"/>
            <ac:spMk id="39" creationId="{0FD58385-58F8-4F66-BFA1-CEEA80D03129}"/>
          </ac:spMkLst>
        </pc:spChg>
        <pc:spChg chg="add del mod">
          <ac:chgData name="Adam Paternostro" userId="9e662fba-33b4-4317-8717-9a5fc89ee8ee" providerId="ADAL" clId="{A0C89207-152B-48F7-8A98-A010CF243B84}" dt="2020-05-28T14:09:48.617" v="178" actId="478"/>
          <ac:spMkLst>
            <pc:docMk/>
            <pc:sldMk cId="290720548" sldId="261"/>
            <ac:spMk id="41" creationId="{78EE8D52-79B6-4708-AFDC-705E10C5E701}"/>
          </ac:spMkLst>
        </pc:spChg>
        <pc:spChg chg="add del mod">
          <ac:chgData name="Adam Paternostro" userId="9e662fba-33b4-4317-8717-9a5fc89ee8ee" providerId="ADAL" clId="{A0C89207-152B-48F7-8A98-A010CF243B84}" dt="2020-05-28T14:08:48.438" v="135"/>
          <ac:spMkLst>
            <pc:docMk/>
            <pc:sldMk cId="290720548" sldId="261"/>
            <ac:spMk id="42" creationId="{5ED4A78A-DA38-4944-8344-75588734E63E}"/>
          </ac:spMkLst>
        </pc:spChg>
        <pc:spChg chg="add del mod">
          <ac:chgData name="Adam Paternostro" userId="9e662fba-33b4-4317-8717-9a5fc89ee8ee" providerId="ADAL" clId="{A0C89207-152B-48F7-8A98-A010CF243B84}" dt="2020-05-28T14:08:47.198" v="133"/>
          <ac:spMkLst>
            <pc:docMk/>
            <pc:sldMk cId="290720548" sldId="261"/>
            <ac:spMk id="43" creationId="{54C84B5C-14B7-4821-A73D-0C892A193DB4}"/>
          </ac:spMkLst>
        </pc:spChg>
        <pc:spChg chg="del">
          <ac:chgData name="Adam Paternostro" userId="9e662fba-33b4-4317-8717-9a5fc89ee8ee" providerId="ADAL" clId="{A0C89207-152B-48F7-8A98-A010CF243B84}" dt="2020-05-28T14:09:44.700" v="176" actId="478"/>
          <ac:spMkLst>
            <pc:docMk/>
            <pc:sldMk cId="290720548" sldId="261"/>
            <ac:spMk id="44" creationId="{D79EAE10-00F1-4327-A476-BCF6ED4B4902}"/>
          </ac:spMkLst>
        </pc:spChg>
        <pc:spChg chg="add mod">
          <ac:chgData name="Adam Paternostro" userId="9e662fba-33b4-4317-8717-9a5fc89ee8ee" providerId="ADAL" clId="{A0C89207-152B-48F7-8A98-A010CF243B84}" dt="2020-05-28T14:14:37.699" v="449" actId="1037"/>
          <ac:spMkLst>
            <pc:docMk/>
            <pc:sldMk cId="290720548" sldId="261"/>
            <ac:spMk id="45" creationId="{422D416B-BA4B-4D80-AEC2-E2D90DAD8B70}"/>
          </ac:spMkLst>
        </pc:spChg>
        <pc:spChg chg="del mod">
          <ac:chgData name="Adam Paternostro" userId="9e662fba-33b4-4317-8717-9a5fc89ee8ee" providerId="ADAL" clId="{A0C89207-152B-48F7-8A98-A010CF243B84}" dt="2020-05-28T14:06:57.088" v="93" actId="478"/>
          <ac:spMkLst>
            <pc:docMk/>
            <pc:sldMk cId="290720548" sldId="261"/>
            <ac:spMk id="47" creationId="{479278F7-AD6B-4B05-87E5-E606384D1B39}"/>
          </ac:spMkLst>
        </pc:spChg>
        <pc:spChg chg="del">
          <ac:chgData name="Adam Paternostro" userId="9e662fba-33b4-4317-8717-9a5fc89ee8ee" providerId="ADAL" clId="{A0C89207-152B-48F7-8A98-A010CF243B84}" dt="2020-05-28T14:09:44.700" v="176" actId="478"/>
          <ac:spMkLst>
            <pc:docMk/>
            <pc:sldMk cId="290720548" sldId="261"/>
            <ac:spMk id="49" creationId="{19FF2FE3-124A-4A73-96C0-001718AF3145}"/>
          </ac:spMkLst>
        </pc:spChg>
        <pc:spChg chg="del">
          <ac:chgData name="Adam Paternostro" userId="9e662fba-33b4-4317-8717-9a5fc89ee8ee" providerId="ADAL" clId="{A0C89207-152B-48F7-8A98-A010CF243B84}" dt="2020-05-28T14:09:44.700" v="176" actId="478"/>
          <ac:spMkLst>
            <pc:docMk/>
            <pc:sldMk cId="290720548" sldId="261"/>
            <ac:spMk id="50" creationId="{54A810D1-7D00-4731-87A2-7483DB017919}"/>
          </ac:spMkLst>
        </pc:spChg>
        <pc:spChg chg="mod">
          <ac:chgData name="Adam Paternostro" userId="9e662fba-33b4-4317-8717-9a5fc89ee8ee" providerId="ADAL" clId="{A0C89207-152B-48F7-8A98-A010CF243B84}" dt="2020-05-28T14:14:37.699" v="449" actId="1037"/>
          <ac:spMkLst>
            <pc:docMk/>
            <pc:sldMk cId="290720548" sldId="261"/>
            <ac:spMk id="51" creationId="{2A418A18-E29B-427E-A134-53E2C559C402}"/>
          </ac:spMkLst>
        </pc:spChg>
        <pc:spChg chg="mod">
          <ac:chgData name="Adam Paternostro" userId="9e662fba-33b4-4317-8717-9a5fc89ee8ee" providerId="ADAL" clId="{A0C89207-152B-48F7-8A98-A010CF243B84}" dt="2020-05-28T14:15:31.066" v="467" actId="1076"/>
          <ac:spMkLst>
            <pc:docMk/>
            <pc:sldMk cId="290720548" sldId="261"/>
            <ac:spMk id="52" creationId="{4047CA61-4387-4110-AF33-C2C0D3E94354}"/>
          </ac:spMkLst>
        </pc:spChg>
        <pc:spChg chg="add mod">
          <ac:chgData name="Adam Paternostro" userId="9e662fba-33b4-4317-8717-9a5fc89ee8ee" providerId="ADAL" clId="{A0C89207-152B-48F7-8A98-A010CF243B84}" dt="2020-05-28T14:15:05.075" v="466" actId="20577"/>
          <ac:spMkLst>
            <pc:docMk/>
            <pc:sldMk cId="290720548" sldId="261"/>
            <ac:spMk id="55" creationId="{7A7D2995-D01C-4CCB-8549-8B796072A8CC}"/>
          </ac:spMkLst>
        </pc:spChg>
        <pc:spChg chg="add mod">
          <ac:chgData name="Adam Paternostro" userId="9e662fba-33b4-4317-8717-9a5fc89ee8ee" providerId="ADAL" clId="{A0C89207-152B-48F7-8A98-A010CF243B84}" dt="2020-05-28T14:22:00.132" v="483" actId="20577"/>
          <ac:spMkLst>
            <pc:docMk/>
            <pc:sldMk cId="290720548" sldId="261"/>
            <ac:spMk id="57" creationId="{57598D4E-8D30-49D4-A8BD-3AA900F3448D}"/>
          </ac:spMkLst>
        </pc:spChg>
        <pc:spChg chg="add mod">
          <ac:chgData name="Adam Paternostro" userId="9e662fba-33b4-4317-8717-9a5fc89ee8ee" providerId="ADAL" clId="{A0C89207-152B-48F7-8A98-A010CF243B84}" dt="2020-05-28T14:13:27.251" v="337" actId="14100"/>
          <ac:spMkLst>
            <pc:docMk/>
            <pc:sldMk cId="290720548" sldId="261"/>
            <ac:spMk id="58" creationId="{EC3329C6-B39E-4319-A8A0-C4980D6DDB46}"/>
          </ac:spMkLst>
        </pc:spChg>
        <pc:spChg chg="add mod">
          <ac:chgData name="Adam Paternostro" userId="9e662fba-33b4-4317-8717-9a5fc89ee8ee" providerId="ADAL" clId="{A0C89207-152B-48F7-8A98-A010CF243B84}" dt="2020-05-28T14:20:55.547" v="477" actId="1076"/>
          <ac:spMkLst>
            <pc:docMk/>
            <pc:sldMk cId="290720548" sldId="261"/>
            <ac:spMk id="60" creationId="{5F7AA54A-FE3D-499C-B97F-4620BB8A087F}"/>
          </ac:spMkLst>
        </pc:spChg>
        <pc:spChg chg="del mod">
          <ac:chgData name="Adam Paternostro" userId="9e662fba-33b4-4317-8717-9a5fc89ee8ee" providerId="ADAL" clId="{A0C89207-152B-48F7-8A98-A010CF243B84}" dt="2020-05-28T14:16:58.045" v="472" actId="478"/>
          <ac:spMkLst>
            <pc:docMk/>
            <pc:sldMk cId="290720548" sldId="261"/>
            <ac:spMk id="65" creationId="{A5BDEEAC-1AC5-4BB5-A979-A64A1BD23AAA}"/>
          </ac:spMkLst>
        </pc:spChg>
        <pc:cxnChg chg="del mod">
          <ac:chgData name="Adam Paternostro" userId="9e662fba-33b4-4317-8717-9a5fc89ee8ee" providerId="ADAL" clId="{A0C89207-152B-48F7-8A98-A010CF243B84}" dt="2020-05-28T14:07:19.538" v="98" actId="478"/>
          <ac:cxnSpMkLst>
            <pc:docMk/>
            <pc:sldMk cId="290720548" sldId="261"/>
            <ac:cxnSpMk id="19" creationId="{63C2BD11-3440-44E9-947A-15DC58DE916E}"/>
          </ac:cxnSpMkLst>
        </pc:cxnChg>
        <pc:cxnChg chg="add mod">
          <ac:chgData name="Adam Paternostro" userId="9e662fba-33b4-4317-8717-9a5fc89ee8ee" providerId="ADAL" clId="{A0C89207-152B-48F7-8A98-A010CF243B84}" dt="2020-05-28T14:20:55.547" v="477" actId="1076"/>
          <ac:cxnSpMkLst>
            <pc:docMk/>
            <pc:sldMk cId="290720548" sldId="261"/>
            <ac:cxnSpMk id="20" creationId="{D43F93AE-47BE-420D-A915-DAD98A924483}"/>
          </ac:cxnSpMkLst>
        </pc:cxnChg>
        <pc:cxnChg chg="del mod">
          <ac:chgData name="Adam Paternostro" userId="9e662fba-33b4-4317-8717-9a5fc89ee8ee" providerId="ADAL" clId="{A0C89207-152B-48F7-8A98-A010CF243B84}" dt="2020-05-28T14:07:18.242" v="97" actId="478"/>
          <ac:cxnSpMkLst>
            <pc:docMk/>
            <pc:sldMk cId="290720548" sldId="261"/>
            <ac:cxnSpMk id="22" creationId="{41953D88-271F-49C6-968A-025464460816}"/>
          </ac:cxnSpMkLst>
        </pc:cxnChg>
        <pc:cxnChg chg="del mod">
          <ac:chgData name="Adam Paternostro" userId="9e662fba-33b4-4317-8717-9a5fc89ee8ee" providerId="ADAL" clId="{A0C89207-152B-48F7-8A98-A010CF243B84}" dt="2020-05-28T14:07:20.555" v="99" actId="478"/>
          <ac:cxnSpMkLst>
            <pc:docMk/>
            <pc:sldMk cId="290720548" sldId="261"/>
            <ac:cxnSpMk id="23" creationId="{069713C2-5DED-4807-8849-EFC04EE1E55E}"/>
          </ac:cxnSpMkLst>
        </pc:cxnChg>
        <pc:cxnChg chg="del mod">
          <ac:chgData name="Adam Paternostro" userId="9e662fba-33b4-4317-8717-9a5fc89ee8ee" providerId="ADAL" clId="{A0C89207-152B-48F7-8A98-A010CF243B84}" dt="2020-05-28T14:07:22.026" v="100" actId="478"/>
          <ac:cxnSpMkLst>
            <pc:docMk/>
            <pc:sldMk cId="290720548" sldId="261"/>
            <ac:cxnSpMk id="36" creationId="{B16A1CCA-6165-41DF-9857-72387DE5F6E6}"/>
          </ac:cxnSpMkLst>
        </pc:cxnChg>
        <pc:cxnChg chg="del mod">
          <ac:chgData name="Adam Paternostro" userId="9e662fba-33b4-4317-8717-9a5fc89ee8ee" providerId="ADAL" clId="{A0C89207-152B-48F7-8A98-A010CF243B84}" dt="2020-05-28T14:09:44.700" v="176" actId="478"/>
          <ac:cxnSpMkLst>
            <pc:docMk/>
            <pc:sldMk cId="290720548" sldId="261"/>
            <ac:cxnSpMk id="37" creationId="{11FD202A-72F8-41AA-BFF4-E524AA91159C}"/>
          </ac:cxnSpMkLst>
        </pc:cxnChg>
        <pc:cxnChg chg="del mod">
          <ac:chgData name="Adam Paternostro" userId="9e662fba-33b4-4317-8717-9a5fc89ee8ee" providerId="ADAL" clId="{A0C89207-152B-48F7-8A98-A010CF243B84}" dt="2020-05-28T14:09:44.700" v="176" actId="478"/>
          <ac:cxnSpMkLst>
            <pc:docMk/>
            <pc:sldMk cId="290720548" sldId="261"/>
            <ac:cxnSpMk id="40" creationId="{0D881F80-A89E-491E-B924-73D832EBA2C7}"/>
          </ac:cxnSpMkLst>
        </pc:cxnChg>
        <pc:cxnChg chg="add mod">
          <ac:chgData name="Adam Paternostro" userId="9e662fba-33b4-4317-8717-9a5fc89ee8ee" providerId="ADAL" clId="{A0C89207-152B-48F7-8A98-A010CF243B84}" dt="2020-05-28T14:14:37.699" v="449" actId="1037"/>
          <ac:cxnSpMkLst>
            <pc:docMk/>
            <pc:sldMk cId="290720548" sldId="261"/>
            <ac:cxnSpMk id="46" creationId="{239890C8-3FBE-4F56-9534-6659391945B2}"/>
          </ac:cxnSpMkLst>
        </pc:cxnChg>
        <pc:cxnChg chg="mod">
          <ac:chgData name="Adam Paternostro" userId="9e662fba-33b4-4317-8717-9a5fc89ee8ee" providerId="ADAL" clId="{A0C89207-152B-48F7-8A98-A010CF243B84}" dt="2020-05-28T14:14:37.699" v="449" actId="1037"/>
          <ac:cxnSpMkLst>
            <pc:docMk/>
            <pc:sldMk cId="290720548" sldId="261"/>
            <ac:cxnSpMk id="53" creationId="{8B020D6B-C976-4A9A-B0B2-8DEEE9E50FAD}"/>
          </ac:cxnSpMkLst>
        </pc:cxnChg>
        <pc:cxnChg chg="mod">
          <ac:chgData name="Adam Paternostro" userId="9e662fba-33b4-4317-8717-9a5fc89ee8ee" providerId="ADAL" clId="{A0C89207-152B-48F7-8A98-A010CF243B84}" dt="2020-05-28T14:15:31.066" v="467" actId="1076"/>
          <ac:cxnSpMkLst>
            <pc:docMk/>
            <pc:sldMk cId="290720548" sldId="261"/>
            <ac:cxnSpMk id="54" creationId="{FCA7D7C9-FB1A-4C52-84CC-5D6796C5050F}"/>
          </ac:cxnSpMkLst>
        </pc:cxnChg>
        <pc:cxnChg chg="add mod">
          <ac:chgData name="Adam Paternostro" userId="9e662fba-33b4-4317-8717-9a5fc89ee8ee" providerId="ADAL" clId="{A0C89207-152B-48F7-8A98-A010CF243B84}" dt="2020-05-28T14:09:39.300" v="175" actId="1076"/>
          <ac:cxnSpMkLst>
            <pc:docMk/>
            <pc:sldMk cId="290720548" sldId="261"/>
            <ac:cxnSpMk id="56" creationId="{11E57C5C-F6A2-4240-8BBB-9929295C9FE7}"/>
          </ac:cxnSpMkLst>
        </pc:cxnChg>
        <pc:cxnChg chg="del mod">
          <ac:chgData name="Adam Paternostro" userId="9e662fba-33b4-4317-8717-9a5fc89ee8ee" providerId="ADAL" clId="{A0C89207-152B-48F7-8A98-A010CF243B84}" dt="2020-05-28T14:09:46.170" v="177" actId="478"/>
          <ac:cxnSpMkLst>
            <pc:docMk/>
            <pc:sldMk cId="290720548" sldId="261"/>
            <ac:cxnSpMk id="61" creationId="{8C6BC3BC-03B7-4A2A-9042-9B7E6F32089F}"/>
          </ac:cxnSpMkLst>
        </pc:cxnChg>
        <pc:cxnChg chg="add mod">
          <ac:chgData name="Adam Paternostro" userId="9e662fba-33b4-4317-8717-9a5fc89ee8ee" providerId="ADAL" clId="{A0C89207-152B-48F7-8A98-A010CF243B84}" dt="2020-05-28T14:20:55.547" v="477" actId="1076"/>
          <ac:cxnSpMkLst>
            <pc:docMk/>
            <pc:sldMk cId="290720548" sldId="261"/>
            <ac:cxnSpMk id="63" creationId="{74AF62A6-0573-4032-9836-2BA528CE6D22}"/>
          </ac:cxnSpMkLst>
        </pc:cxnChg>
        <pc:cxnChg chg="add">
          <ac:chgData name="Adam Paternostro" userId="9e662fba-33b4-4317-8717-9a5fc89ee8ee" providerId="ADAL" clId="{A0C89207-152B-48F7-8A98-A010CF243B84}" dt="2020-05-28T14:19:01.833" v="473" actId="11529"/>
          <ac:cxnSpMkLst>
            <pc:docMk/>
            <pc:sldMk cId="290720548" sldId="261"/>
            <ac:cxnSpMk id="64" creationId="{E28B27B1-A274-41BC-B564-44618CA4398F}"/>
          </ac:cxnSpMkLst>
        </pc:cxnChg>
        <pc:cxnChg chg="add mod">
          <ac:chgData name="Adam Paternostro" userId="9e662fba-33b4-4317-8717-9a5fc89ee8ee" providerId="ADAL" clId="{A0C89207-152B-48F7-8A98-A010CF243B84}" dt="2020-05-28T14:24:40.697" v="486" actId="14100"/>
          <ac:cxnSpMkLst>
            <pc:docMk/>
            <pc:sldMk cId="290720548" sldId="261"/>
            <ac:cxnSpMk id="69" creationId="{337A5DAA-88CC-481D-89FE-50B5EC02A670}"/>
          </ac:cxnSpMkLst>
        </pc:cxnChg>
      </pc:sldChg>
      <pc:sldChg chg="addSp delSp modSp add mod ord">
        <pc:chgData name="Adam Paternostro" userId="9e662fba-33b4-4317-8717-9a5fc89ee8ee" providerId="ADAL" clId="{A0C89207-152B-48F7-8A98-A010CF243B84}" dt="2020-05-29T14:52:44.788" v="2585" actId="1035"/>
        <pc:sldMkLst>
          <pc:docMk/>
          <pc:sldMk cId="1832732196" sldId="262"/>
        </pc:sldMkLst>
        <pc:spChg chg="mod">
          <ac:chgData name="Adam Paternostro" userId="9e662fba-33b4-4317-8717-9a5fc89ee8ee" providerId="ADAL" clId="{A0C89207-152B-48F7-8A98-A010CF243B84}" dt="2020-05-29T14:52:44.788" v="2585" actId="1035"/>
          <ac:spMkLst>
            <pc:docMk/>
            <pc:sldMk cId="1832732196" sldId="262"/>
            <ac:spMk id="2" creationId="{654DB65D-978D-4927-9DE2-832924134D26}"/>
          </ac:spMkLst>
        </pc:spChg>
        <pc:spChg chg="mod">
          <ac:chgData name="Adam Paternostro" userId="9e662fba-33b4-4317-8717-9a5fc89ee8ee" providerId="ADAL" clId="{A0C89207-152B-48F7-8A98-A010CF243B84}" dt="2020-05-29T14:52:44.788" v="2585" actId="1035"/>
          <ac:spMkLst>
            <pc:docMk/>
            <pc:sldMk cId="1832732196" sldId="262"/>
            <ac:spMk id="3" creationId="{AE3065AD-003B-4B4F-8DDA-34F85A2B5342}"/>
          </ac:spMkLst>
        </pc:spChg>
        <pc:spChg chg="mod">
          <ac:chgData name="Adam Paternostro" userId="9e662fba-33b4-4317-8717-9a5fc89ee8ee" providerId="ADAL" clId="{A0C89207-152B-48F7-8A98-A010CF243B84}" dt="2020-05-29T12:49:20.579" v="1431" actId="20577"/>
          <ac:spMkLst>
            <pc:docMk/>
            <pc:sldMk cId="1832732196" sldId="262"/>
            <ac:spMk id="4" creationId="{F75F33DC-013E-4811-B606-69964E0816B7}"/>
          </ac:spMkLst>
        </pc:spChg>
        <pc:spChg chg="mod">
          <ac:chgData name="Adam Paternostro" userId="9e662fba-33b4-4317-8717-9a5fc89ee8ee" providerId="ADAL" clId="{A0C89207-152B-48F7-8A98-A010CF243B84}" dt="2020-05-29T14:49:23.317" v="2507" actId="14100"/>
          <ac:spMkLst>
            <pc:docMk/>
            <pc:sldMk cId="1832732196" sldId="262"/>
            <ac:spMk id="6" creationId="{708F4087-A4C2-4B8C-A9D9-E09E1C52D201}"/>
          </ac:spMkLst>
        </pc:spChg>
        <pc:spChg chg="mod">
          <ac:chgData name="Adam Paternostro" userId="9e662fba-33b4-4317-8717-9a5fc89ee8ee" providerId="ADAL" clId="{A0C89207-152B-48F7-8A98-A010CF243B84}" dt="2020-05-29T12:33:15.805" v="647" actId="207"/>
          <ac:spMkLst>
            <pc:docMk/>
            <pc:sldMk cId="1832732196" sldId="262"/>
            <ac:spMk id="7" creationId="{10A47A39-1DFA-4A1E-BF48-C908746124A3}"/>
          </ac:spMkLst>
        </pc:spChg>
        <pc:spChg chg="add mod">
          <ac:chgData name="Adam Paternostro" userId="9e662fba-33b4-4317-8717-9a5fc89ee8ee" providerId="ADAL" clId="{A0C89207-152B-48F7-8A98-A010CF243B84}" dt="2020-05-29T14:00:52.220" v="2449" actId="1036"/>
          <ac:spMkLst>
            <pc:docMk/>
            <pc:sldMk cId="1832732196" sldId="262"/>
            <ac:spMk id="8" creationId="{6DE533AC-3D64-4442-96DC-A3FDF3FA86E4}"/>
          </ac:spMkLst>
        </pc:spChg>
        <pc:spChg chg="mod">
          <ac:chgData name="Adam Paternostro" userId="9e662fba-33b4-4317-8717-9a5fc89ee8ee" providerId="ADAL" clId="{A0C89207-152B-48F7-8A98-A010CF243B84}" dt="2020-05-29T12:46:22.596" v="1168" actId="12789"/>
          <ac:spMkLst>
            <pc:docMk/>
            <pc:sldMk cId="1832732196" sldId="262"/>
            <ac:spMk id="12" creationId="{C9929E45-4B8A-4370-A7B4-CD842FC31FDA}"/>
          </ac:spMkLst>
        </pc:spChg>
        <pc:spChg chg="mod">
          <ac:chgData name="Adam Paternostro" userId="9e662fba-33b4-4317-8717-9a5fc89ee8ee" providerId="ADAL" clId="{A0C89207-152B-48F7-8A98-A010CF243B84}" dt="2020-05-29T12:50:54.075" v="1525" actId="1076"/>
          <ac:spMkLst>
            <pc:docMk/>
            <pc:sldMk cId="1832732196" sldId="262"/>
            <ac:spMk id="17" creationId="{85EFAD7B-7B5B-4551-B33B-CF8B5D04DB7A}"/>
          </ac:spMkLst>
        </pc:spChg>
        <pc:spChg chg="add del mod">
          <ac:chgData name="Adam Paternostro" userId="9e662fba-33b4-4317-8717-9a5fc89ee8ee" providerId="ADAL" clId="{A0C89207-152B-48F7-8A98-A010CF243B84}" dt="2020-05-29T12:34:09.502" v="653"/>
          <ac:spMkLst>
            <pc:docMk/>
            <pc:sldMk cId="1832732196" sldId="262"/>
            <ac:spMk id="21" creationId="{6BA40AE3-FB3E-4659-B882-DA295BA03D04}"/>
          </ac:spMkLst>
        </pc:spChg>
        <pc:spChg chg="del mod">
          <ac:chgData name="Adam Paternostro" userId="9e662fba-33b4-4317-8717-9a5fc89ee8ee" providerId="ADAL" clId="{A0C89207-152B-48F7-8A98-A010CF243B84}" dt="2020-05-29T12:45:43.537" v="1165" actId="478"/>
          <ac:spMkLst>
            <pc:docMk/>
            <pc:sldMk cId="1832732196" sldId="262"/>
            <ac:spMk id="24" creationId="{5F4D98F7-BDC0-4DF2-B3C1-C9E0C1BB8B36}"/>
          </ac:spMkLst>
        </pc:spChg>
        <pc:spChg chg="del mod">
          <ac:chgData name="Adam Paternostro" userId="9e662fba-33b4-4317-8717-9a5fc89ee8ee" providerId="ADAL" clId="{A0C89207-152B-48F7-8A98-A010CF243B84}" dt="2020-05-29T12:45:43.537" v="1165" actId="478"/>
          <ac:spMkLst>
            <pc:docMk/>
            <pc:sldMk cId="1832732196" sldId="262"/>
            <ac:spMk id="29" creationId="{5A051445-EC8E-4257-8878-C35B693F4B0C}"/>
          </ac:spMkLst>
        </pc:spChg>
        <pc:spChg chg="del">
          <ac:chgData name="Adam Paternostro" userId="9e662fba-33b4-4317-8717-9a5fc89ee8ee" providerId="ADAL" clId="{A0C89207-152B-48F7-8A98-A010CF243B84}" dt="2020-05-29T12:23:11.234" v="490" actId="478"/>
          <ac:spMkLst>
            <pc:docMk/>
            <pc:sldMk cId="1832732196" sldId="262"/>
            <ac:spMk id="30" creationId="{592909D7-262B-475C-BA56-37C243FEBF9D}"/>
          </ac:spMkLst>
        </pc:spChg>
        <pc:spChg chg="add del mod">
          <ac:chgData name="Adam Paternostro" userId="9e662fba-33b4-4317-8717-9a5fc89ee8ee" providerId="ADAL" clId="{A0C89207-152B-48F7-8A98-A010CF243B84}" dt="2020-05-29T12:47:27.314" v="1186" actId="478"/>
          <ac:spMkLst>
            <pc:docMk/>
            <pc:sldMk cId="1832732196" sldId="262"/>
            <ac:spMk id="31" creationId="{D1600699-9FC1-40A2-922A-8F53C4BFE688}"/>
          </ac:spMkLst>
        </pc:spChg>
        <pc:spChg chg="del">
          <ac:chgData name="Adam Paternostro" userId="9e662fba-33b4-4317-8717-9a5fc89ee8ee" providerId="ADAL" clId="{A0C89207-152B-48F7-8A98-A010CF243B84}" dt="2020-05-29T12:23:11.234" v="490" actId="478"/>
          <ac:spMkLst>
            <pc:docMk/>
            <pc:sldMk cId="1832732196" sldId="262"/>
            <ac:spMk id="32" creationId="{0D2A0D27-1B8C-4B2B-872C-85CADA5967A2}"/>
          </ac:spMkLst>
        </pc:spChg>
        <pc:spChg chg="del mod">
          <ac:chgData name="Adam Paternostro" userId="9e662fba-33b4-4317-8717-9a5fc89ee8ee" providerId="ADAL" clId="{A0C89207-152B-48F7-8A98-A010CF243B84}" dt="2020-05-29T12:32:15.059" v="630" actId="478"/>
          <ac:spMkLst>
            <pc:docMk/>
            <pc:sldMk cId="1832732196" sldId="262"/>
            <ac:spMk id="33" creationId="{E5A65BD2-D00D-4E01-B318-1217D331E5FE}"/>
          </ac:spMkLst>
        </pc:spChg>
        <pc:spChg chg="del">
          <ac:chgData name="Adam Paternostro" userId="9e662fba-33b4-4317-8717-9a5fc89ee8ee" providerId="ADAL" clId="{A0C89207-152B-48F7-8A98-A010CF243B84}" dt="2020-05-29T12:23:11.234" v="490" actId="478"/>
          <ac:spMkLst>
            <pc:docMk/>
            <pc:sldMk cId="1832732196" sldId="262"/>
            <ac:spMk id="34" creationId="{F48E7F67-23C4-4121-B635-17EC31C2DD75}"/>
          </ac:spMkLst>
        </pc:spChg>
        <pc:spChg chg="del mod">
          <ac:chgData name="Adam Paternostro" userId="9e662fba-33b4-4317-8717-9a5fc89ee8ee" providerId="ADAL" clId="{A0C89207-152B-48F7-8A98-A010CF243B84}" dt="2020-05-29T12:47:25.629" v="1185" actId="478"/>
          <ac:spMkLst>
            <pc:docMk/>
            <pc:sldMk cId="1832732196" sldId="262"/>
            <ac:spMk id="35" creationId="{E58F72DB-8E9E-4665-9D53-E91B6CA8F469}"/>
          </ac:spMkLst>
        </pc:spChg>
        <pc:spChg chg="mod">
          <ac:chgData name="Adam Paternostro" userId="9e662fba-33b4-4317-8717-9a5fc89ee8ee" providerId="ADAL" clId="{A0C89207-152B-48F7-8A98-A010CF243B84}" dt="2020-05-29T14:00:52.220" v="2449" actId="1036"/>
          <ac:spMkLst>
            <pc:docMk/>
            <pc:sldMk cId="1832732196" sldId="262"/>
            <ac:spMk id="43" creationId="{32763C76-B88A-4E3E-A511-889319F61614}"/>
          </ac:spMkLst>
        </pc:spChg>
        <pc:spChg chg="del">
          <ac:chgData name="Adam Paternostro" userId="9e662fba-33b4-4317-8717-9a5fc89ee8ee" providerId="ADAL" clId="{A0C89207-152B-48F7-8A98-A010CF243B84}" dt="2020-05-29T12:23:11.234" v="490" actId="478"/>
          <ac:spMkLst>
            <pc:docMk/>
            <pc:sldMk cId="1832732196" sldId="262"/>
            <ac:spMk id="44" creationId="{D79EAE10-00F1-4327-A476-BCF6ED4B4902}"/>
          </ac:spMkLst>
        </pc:spChg>
        <pc:spChg chg="mod">
          <ac:chgData name="Adam Paternostro" userId="9e662fba-33b4-4317-8717-9a5fc89ee8ee" providerId="ADAL" clId="{A0C89207-152B-48F7-8A98-A010CF243B84}" dt="2020-05-29T13:58:17.338" v="2412" actId="20577"/>
          <ac:spMkLst>
            <pc:docMk/>
            <pc:sldMk cId="1832732196" sldId="262"/>
            <ac:spMk id="47" creationId="{479278F7-AD6B-4B05-87E5-E606384D1B39}"/>
          </ac:spMkLst>
        </pc:spChg>
        <pc:spChg chg="mod">
          <ac:chgData name="Adam Paternostro" userId="9e662fba-33b4-4317-8717-9a5fc89ee8ee" providerId="ADAL" clId="{A0C89207-152B-48F7-8A98-A010CF243B84}" dt="2020-05-29T14:00:59.901" v="2498" actId="1036"/>
          <ac:spMkLst>
            <pc:docMk/>
            <pc:sldMk cId="1832732196" sldId="262"/>
            <ac:spMk id="48" creationId="{A4EBA5D5-A47F-408F-891E-453B63B48AEB}"/>
          </ac:spMkLst>
        </pc:spChg>
        <pc:spChg chg="del">
          <ac:chgData name="Adam Paternostro" userId="9e662fba-33b4-4317-8717-9a5fc89ee8ee" providerId="ADAL" clId="{A0C89207-152B-48F7-8A98-A010CF243B84}" dt="2020-05-29T12:23:11.234" v="490" actId="478"/>
          <ac:spMkLst>
            <pc:docMk/>
            <pc:sldMk cId="1832732196" sldId="262"/>
            <ac:spMk id="49" creationId="{19FF2FE3-124A-4A73-96C0-001718AF3145}"/>
          </ac:spMkLst>
        </pc:spChg>
        <pc:spChg chg="del">
          <ac:chgData name="Adam Paternostro" userId="9e662fba-33b4-4317-8717-9a5fc89ee8ee" providerId="ADAL" clId="{A0C89207-152B-48F7-8A98-A010CF243B84}" dt="2020-05-29T12:23:11.234" v="490" actId="478"/>
          <ac:spMkLst>
            <pc:docMk/>
            <pc:sldMk cId="1832732196" sldId="262"/>
            <ac:spMk id="50" creationId="{54A810D1-7D00-4731-87A2-7483DB017919}"/>
          </ac:spMkLst>
        </pc:spChg>
        <pc:spChg chg="del mod">
          <ac:chgData name="Adam Paternostro" userId="9e662fba-33b4-4317-8717-9a5fc89ee8ee" providerId="ADAL" clId="{A0C89207-152B-48F7-8A98-A010CF243B84}" dt="2020-05-29T12:35:22.947" v="752" actId="478"/>
          <ac:spMkLst>
            <pc:docMk/>
            <pc:sldMk cId="1832732196" sldId="262"/>
            <ac:spMk id="51" creationId="{2A418A18-E29B-427E-A134-53E2C559C402}"/>
          </ac:spMkLst>
        </pc:spChg>
        <pc:spChg chg="del mod">
          <ac:chgData name="Adam Paternostro" userId="9e662fba-33b4-4317-8717-9a5fc89ee8ee" providerId="ADAL" clId="{A0C89207-152B-48F7-8A98-A010CF243B84}" dt="2020-05-29T12:35:23.987" v="753" actId="478"/>
          <ac:spMkLst>
            <pc:docMk/>
            <pc:sldMk cId="1832732196" sldId="262"/>
            <ac:spMk id="52" creationId="{4047CA61-4387-4110-AF33-C2C0D3E94354}"/>
          </ac:spMkLst>
        </pc:spChg>
        <pc:spChg chg="add mod">
          <ac:chgData name="Adam Paternostro" userId="9e662fba-33b4-4317-8717-9a5fc89ee8ee" providerId="ADAL" clId="{A0C89207-152B-48F7-8A98-A010CF243B84}" dt="2020-05-29T12:46:39.548" v="1172" actId="1076"/>
          <ac:spMkLst>
            <pc:docMk/>
            <pc:sldMk cId="1832732196" sldId="262"/>
            <ac:spMk id="55" creationId="{83BD5243-4A0C-43D1-A72C-BC016F91E3AA}"/>
          </ac:spMkLst>
        </pc:spChg>
        <pc:spChg chg="add mod">
          <ac:chgData name="Adam Paternostro" userId="9e662fba-33b4-4317-8717-9a5fc89ee8ee" providerId="ADAL" clId="{A0C89207-152B-48F7-8A98-A010CF243B84}" dt="2020-05-29T12:44:16.110" v="1137" actId="20577"/>
          <ac:spMkLst>
            <pc:docMk/>
            <pc:sldMk cId="1832732196" sldId="262"/>
            <ac:spMk id="56" creationId="{7B80EDB8-A54E-40BF-AA51-657390A93888}"/>
          </ac:spMkLst>
        </pc:spChg>
        <pc:spChg chg="add del mod">
          <ac:chgData name="Adam Paternostro" userId="9e662fba-33b4-4317-8717-9a5fc89ee8ee" providerId="ADAL" clId="{A0C89207-152B-48F7-8A98-A010CF243B84}" dt="2020-05-29T12:39:14.827" v="839" actId="478"/>
          <ac:spMkLst>
            <pc:docMk/>
            <pc:sldMk cId="1832732196" sldId="262"/>
            <ac:spMk id="57" creationId="{AA4037EF-74F9-4323-9B5F-B2CD5E7A5ADA}"/>
          </ac:spMkLst>
        </pc:spChg>
        <pc:spChg chg="add mod">
          <ac:chgData name="Adam Paternostro" userId="9e662fba-33b4-4317-8717-9a5fc89ee8ee" providerId="ADAL" clId="{A0C89207-152B-48F7-8A98-A010CF243B84}" dt="2020-05-29T12:46:30.118" v="1169" actId="12789"/>
          <ac:spMkLst>
            <pc:docMk/>
            <pc:sldMk cId="1832732196" sldId="262"/>
            <ac:spMk id="58" creationId="{40882E3B-26CB-4100-B821-C59FD597814C}"/>
          </ac:spMkLst>
        </pc:spChg>
        <pc:spChg chg="del mod">
          <ac:chgData name="Adam Paternostro" userId="9e662fba-33b4-4317-8717-9a5fc89ee8ee" providerId="ADAL" clId="{A0C89207-152B-48F7-8A98-A010CF243B84}" dt="2020-05-29T12:32:16.517" v="631" actId="478"/>
          <ac:spMkLst>
            <pc:docMk/>
            <pc:sldMk cId="1832732196" sldId="262"/>
            <ac:spMk id="65" creationId="{A5BDEEAC-1AC5-4BB5-A979-A64A1BD23AAA}"/>
          </ac:spMkLst>
        </pc:spChg>
        <pc:spChg chg="mod">
          <ac:chgData name="Adam Paternostro" userId="9e662fba-33b4-4317-8717-9a5fc89ee8ee" providerId="ADAL" clId="{A0C89207-152B-48F7-8A98-A010CF243B84}" dt="2020-05-29T12:46:22.596" v="1168" actId="12789"/>
          <ac:spMkLst>
            <pc:docMk/>
            <pc:sldMk cId="1832732196" sldId="262"/>
            <ac:spMk id="68" creationId="{3FB5920F-CF8C-4A0A-9A93-AA476D398721}"/>
          </ac:spMkLst>
        </pc:spChg>
        <pc:spChg chg="add mod ord">
          <ac:chgData name="Adam Paternostro" userId="9e662fba-33b4-4317-8717-9a5fc89ee8ee" providerId="ADAL" clId="{A0C89207-152B-48F7-8A98-A010CF243B84}" dt="2020-05-29T12:46:22.596" v="1168" actId="12789"/>
          <ac:spMkLst>
            <pc:docMk/>
            <pc:sldMk cId="1832732196" sldId="262"/>
            <ac:spMk id="69" creationId="{D4E08617-8F2A-4338-9048-DC23E1B6EF06}"/>
          </ac:spMkLst>
        </pc:spChg>
        <pc:spChg chg="mod">
          <ac:chgData name="Adam Paternostro" userId="9e662fba-33b4-4317-8717-9a5fc89ee8ee" providerId="ADAL" clId="{A0C89207-152B-48F7-8A98-A010CF243B84}" dt="2020-05-29T12:46:30.118" v="1169" actId="12789"/>
          <ac:spMkLst>
            <pc:docMk/>
            <pc:sldMk cId="1832732196" sldId="262"/>
            <ac:spMk id="73" creationId="{39D4DB4D-7276-4EAC-8D26-D4961B6D4722}"/>
          </ac:spMkLst>
        </pc:spChg>
        <pc:spChg chg="add mod">
          <ac:chgData name="Adam Paternostro" userId="9e662fba-33b4-4317-8717-9a5fc89ee8ee" providerId="ADAL" clId="{A0C89207-152B-48F7-8A98-A010CF243B84}" dt="2020-05-29T12:46:30.118" v="1169" actId="12789"/>
          <ac:spMkLst>
            <pc:docMk/>
            <pc:sldMk cId="1832732196" sldId="262"/>
            <ac:spMk id="74" creationId="{4F1F8037-CCD9-481F-9DA9-D82F9590AE38}"/>
          </ac:spMkLst>
        </pc:spChg>
        <pc:spChg chg="mod">
          <ac:chgData name="Adam Paternostro" userId="9e662fba-33b4-4317-8717-9a5fc89ee8ee" providerId="ADAL" clId="{A0C89207-152B-48F7-8A98-A010CF243B84}" dt="2020-05-29T12:44:21.930" v="1139"/>
          <ac:spMkLst>
            <pc:docMk/>
            <pc:sldMk cId="1832732196" sldId="262"/>
            <ac:spMk id="78" creationId="{72F3ABCE-929E-4D63-B0F1-9D38031BBE27}"/>
          </ac:spMkLst>
        </pc:spChg>
        <pc:spChg chg="add del mod">
          <ac:chgData name="Adam Paternostro" userId="9e662fba-33b4-4317-8717-9a5fc89ee8ee" providerId="ADAL" clId="{A0C89207-152B-48F7-8A98-A010CF243B84}" dt="2020-05-29T12:46:40.907" v="1173"/>
          <ac:spMkLst>
            <pc:docMk/>
            <pc:sldMk cId="1832732196" sldId="262"/>
            <ac:spMk id="102" creationId="{E8AD2BEF-A006-4003-BE6E-22EBB2A2C7B6}"/>
          </ac:spMkLst>
        </pc:spChg>
        <pc:spChg chg="add del mod">
          <ac:chgData name="Adam Paternostro" userId="9e662fba-33b4-4317-8717-9a5fc89ee8ee" providerId="ADAL" clId="{A0C89207-152B-48F7-8A98-A010CF243B84}" dt="2020-05-29T12:46:40.907" v="1173"/>
          <ac:spMkLst>
            <pc:docMk/>
            <pc:sldMk cId="1832732196" sldId="262"/>
            <ac:spMk id="106" creationId="{4DF38347-C0F8-43E8-9CD5-1FC97FFC5A6F}"/>
          </ac:spMkLst>
        </pc:spChg>
        <pc:spChg chg="add mod">
          <ac:chgData name="Adam Paternostro" userId="9e662fba-33b4-4317-8717-9a5fc89ee8ee" providerId="ADAL" clId="{A0C89207-152B-48F7-8A98-A010CF243B84}" dt="2020-05-29T12:46:57.630" v="1175" actId="1076"/>
          <ac:spMkLst>
            <pc:docMk/>
            <pc:sldMk cId="1832732196" sldId="262"/>
            <ac:spMk id="107" creationId="{249EF800-00C8-494A-BD84-179AAF579BA4}"/>
          </ac:spMkLst>
        </pc:spChg>
        <pc:spChg chg="mod">
          <ac:chgData name="Adam Paternostro" userId="9e662fba-33b4-4317-8717-9a5fc89ee8ee" providerId="ADAL" clId="{A0C89207-152B-48F7-8A98-A010CF243B84}" dt="2020-05-29T12:47:18.165" v="1184" actId="20577"/>
          <ac:spMkLst>
            <pc:docMk/>
            <pc:sldMk cId="1832732196" sldId="262"/>
            <ac:spMk id="110" creationId="{127B82F8-41AF-48C8-9BF5-14B8AE2760E5}"/>
          </ac:spMkLst>
        </pc:spChg>
        <pc:spChg chg="add mod">
          <ac:chgData name="Adam Paternostro" userId="9e662fba-33b4-4317-8717-9a5fc89ee8ee" providerId="ADAL" clId="{A0C89207-152B-48F7-8A98-A010CF243B84}" dt="2020-05-29T12:46:57.630" v="1175" actId="1076"/>
          <ac:spMkLst>
            <pc:docMk/>
            <pc:sldMk cId="1832732196" sldId="262"/>
            <ac:spMk id="114" creationId="{096BFA87-CC61-4DAC-B9A3-ECB1A3A28A99}"/>
          </ac:spMkLst>
        </pc:spChg>
        <pc:spChg chg="mod">
          <ac:chgData name="Adam Paternostro" userId="9e662fba-33b4-4317-8717-9a5fc89ee8ee" providerId="ADAL" clId="{A0C89207-152B-48F7-8A98-A010CF243B84}" dt="2020-05-29T12:50:05.363" v="1487" actId="20577"/>
          <ac:spMkLst>
            <pc:docMk/>
            <pc:sldMk cId="1832732196" sldId="262"/>
            <ac:spMk id="120" creationId="{901F4B77-2E95-4BC0-B699-968D17D03E2B}"/>
          </ac:spMkLst>
        </pc:spChg>
        <pc:spChg chg="add mod">
          <ac:chgData name="Adam Paternostro" userId="9e662fba-33b4-4317-8717-9a5fc89ee8ee" providerId="ADAL" clId="{A0C89207-152B-48F7-8A98-A010CF243B84}" dt="2020-05-29T12:51:48.074" v="1561" actId="14100"/>
          <ac:spMkLst>
            <pc:docMk/>
            <pc:sldMk cId="1832732196" sldId="262"/>
            <ac:spMk id="121" creationId="{F5A4DB0C-9520-44EB-BE46-38B9B1344C80}"/>
          </ac:spMkLst>
        </pc:spChg>
        <pc:spChg chg="add mod">
          <ac:chgData name="Adam Paternostro" userId="9e662fba-33b4-4317-8717-9a5fc89ee8ee" providerId="ADAL" clId="{A0C89207-152B-48F7-8A98-A010CF243B84}" dt="2020-05-29T12:55:17.529" v="1645" actId="12789"/>
          <ac:spMkLst>
            <pc:docMk/>
            <pc:sldMk cId="1832732196" sldId="262"/>
            <ac:spMk id="135" creationId="{16E9BBD4-3C6E-42EC-9371-86077287B6F9}"/>
          </ac:spMkLst>
        </pc:spChg>
        <pc:spChg chg="add mod">
          <ac:chgData name="Adam Paternostro" userId="9e662fba-33b4-4317-8717-9a5fc89ee8ee" providerId="ADAL" clId="{A0C89207-152B-48F7-8A98-A010CF243B84}" dt="2020-05-29T14:51:51.388" v="2573" actId="1036"/>
          <ac:spMkLst>
            <pc:docMk/>
            <pc:sldMk cId="1832732196" sldId="262"/>
            <ac:spMk id="145" creationId="{081BA9F1-A142-4ACC-8C9A-F2EFC6FA7D85}"/>
          </ac:spMkLst>
        </pc:spChg>
        <pc:spChg chg="add mod">
          <ac:chgData name="Adam Paternostro" userId="9e662fba-33b4-4317-8717-9a5fc89ee8ee" providerId="ADAL" clId="{A0C89207-152B-48F7-8A98-A010CF243B84}" dt="2020-05-29T14:50:44.559" v="2563" actId="1076"/>
          <ac:spMkLst>
            <pc:docMk/>
            <pc:sldMk cId="1832732196" sldId="262"/>
            <ac:spMk id="147" creationId="{C2B7FBC3-CE0A-4ED0-A05E-45E0C9DE7235}"/>
          </ac:spMkLst>
        </pc:spChg>
        <pc:spChg chg="add del mod">
          <ac:chgData name="Adam Paternostro" userId="9e662fba-33b4-4317-8717-9a5fc89ee8ee" providerId="ADAL" clId="{A0C89207-152B-48F7-8A98-A010CF243B84}" dt="2020-05-29T12:52:00.945" v="1599" actId="20577"/>
          <ac:spMkLst>
            <pc:docMk/>
            <pc:sldMk cId="1832732196" sldId="262"/>
            <ac:spMk id="1025" creationId="{2692E0B9-0FA4-49B7-8EC7-CA7B0CEB51D8}"/>
          </ac:spMkLst>
        </pc:spChg>
        <pc:spChg chg="add mod">
          <ac:chgData name="Adam Paternostro" userId="9e662fba-33b4-4317-8717-9a5fc89ee8ee" providerId="ADAL" clId="{A0C89207-152B-48F7-8A98-A010CF243B84}" dt="2020-05-29T12:55:17.529" v="1645" actId="12789"/>
          <ac:spMkLst>
            <pc:docMk/>
            <pc:sldMk cId="1832732196" sldId="262"/>
            <ac:spMk id="1030" creationId="{4AB07E37-FBCC-4CEE-B726-3A44DA52A299}"/>
          </ac:spMkLst>
        </pc:spChg>
        <pc:grpChg chg="add mod">
          <ac:chgData name="Adam Paternostro" userId="9e662fba-33b4-4317-8717-9a5fc89ee8ee" providerId="ADAL" clId="{A0C89207-152B-48F7-8A98-A010CF243B84}" dt="2020-05-29T14:00:52.220" v="2449" actId="1036"/>
          <ac:grpSpMkLst>
            <pc:docMk/>
            <pc:sldMk cId="1832732196" sldId="262"/>
            <ac:grpSpMk id="9" creationId="{6B996322-A808-44C9-A432-651BBF1B332C}"/>
          </ac:grpSpMkLst>
        </pc:grpChg>
        <pc:grpChg chg="add mod">
          <ac:chgData name="Adam Paternostro" userId="9e662fba-33b4-4317-8717-9a5fc89ee8ee" providerId="ADAL" clId="{A0C89207-152B-48F7-8A98-A010CF243B84}" dt="2020-05-29T14:00:52.220" v="2449" actId="1036"/>
          <ac:grpSpMkLst>
            <pc:docMk/>
            <pc:sldMk cId="1832732196" sldId="262"/>
            <ac:grpSpMk id="41" creationId="{5D7FFDB2-8E7D-41E8-B77E-3A7D18185C15}"/>
          </ac:grpSpMkLst>
        </pc:grpChg>
        <pc:grpChg chg="add mod">
          <ac:chgData name="Adam Paternostro" userId="9e662fba-33b4-4317-8717-9a5fc89ee8ee" providerId="ADAL" clId="{A0C89207-152B-48F7-8A98-A010CF243B84}" dt="2020-05-29T14:00:59.901" v="2498" actId="1036"/>
          <ac:grpSpMkLst>
            <pc:docMk/>
            <pc:sldMk cId="1832732196" sldId="262"/>
            <ac:grpSpMk id="45" creationId="{6A669007-E19B-411D-BF45-60A738724F28}"/>
          </ac:grpSpMkLst>
        </pc:grpChg>
        <pc:grpChg chg="add mod">
          <ac:chgData name="Adam Paternostro" userId="9e662fba-33b4-4317-8717-9a5fc89ee8ee" providerId="ADAL" clId="{A0C89207-152B-48F7-8A98-A010CF243B84}" dt="2020-05-29T12:44:09.416" v="1118" actId="1035"/>
          <ac:grpSpMkLst>
            <pc:docMk/>
            <pc:sldMk cId="1832732196" sldId="262"/>
            <ac:grpSpMk id="59" creationId="{65F44F2D-E20B-4826-8FEA-642E6D81E1A1}"/>
          </ac:grpSpMkLst>
        </pc:grpChg>
        <pc:grpChg chg="add mod">
          <ac:chgData name="Adam Paternostro" userId="9e662fba-33b4-4317-8717-9a5fc89ee8ee" providerId="ADAL" clId="{A0C89207-152B-48F7-8A98-A010CF243B84}" dt="2020-05-29T12:46:22.596" v="1168" actId="12789"/>
          <ac:grpSpMkLst>
            <pc:docMk/>
            <pc:sldMk cId="1832732196" sldId="262"/>
            <ac:grpSpMk id="66" creationId="{A418CD36-7D00-4DA1-A51C-4882559BB2B2}"/>
          </ac:grpSpMkLst>
        </pc:grpChg>
        <pc:grpChg chg="add mod">
          <ac:chgData name="Adam Paternostro" userId="9e662fba-33b4-4317-8717-9a5fc89ee8ee" providerId="ADAL" clId="{A0C89207-152B-48F7-8A98-A010CF243B84}" dt="2020-05-29T12:46:30.118" v="1169" actId="12789"/>
          <ac:grpSpMkLst>
            <pc:docMk/>
            <pc:sldMk cId="1832732196" sldId="262"/>
            <ac:grpSpMk id="71" creationId="{9B02533E-7717-4528-8B13-92C6C0A181C5}"/>
          </ac:grpSpMkLst>
        </pc:grpChg>
        <pc:grpChg chg="add mod">
          <ac:chgData name="Adam Paternostro" userId="9e662fba-33b4-4317-8717-9a5fc89ee8ee" providerId="ADAL" clId="{A0C89207-152B-48F7-8A98-A010CF243B84}" dt="2020-05-29T12:44:21.930" v="1139"/>
          <ac:grpSpMkLst>
            <pc:docMk/>
            <pc:sldMk cId="1832732196" sldId="262"/>
            <ac:grpSpMk id="75" creationId="{A66466F6-5042-46B8-892F-DB19999816EE}"/>
          </ac:grpSpMkLst>
        </pc:grpChg>
        <pc:grpChg chg="add mod">
          <ac:chgData name="Adam Paternostro" userId="9e662fba-33b4-4317-8717-9a5fc89ee8ee" providerId="ADAL" clId="{A0C89207-152B-48F7-8A98-A010CF243B84}" dt="2020-05-29T12:46:57.630" v="1175" actId="1076"/>
          <ac:grpSpMkLst>
            <pc:docMk/>
            <pc:sldMk cId="1832732196" sldId="262"/>
            <ac:grpSpMk id="108" creationId="{45E91CBC-8A5D-4A03-BC33-2A2A6F777CB8}"/>
          </ac:grpSpMkLst>
        </pc:grpChg>
        <pc:grpChg chg="add mod">
          <ac:chgData name="Adam Paternostro" userId="9e662fba-33b4-4317-8717-9a5fc89ee8ee" providerId="ADAL" clId="{A0C89207-152B-48F7-8A98-A010CF243B84}" dt="2020-05-29T12:49:30.730" v="1433" actId="1076"/>
          <ac:grpSpMkLst>
            <pc:docMk/>
            <pc:sldMk cId="1832732196" sldId="262"/>
            <ac:grpSpMk id="118" creationId="{EE8321F8-F8A0-4263-9EF4-872041C9E94C}"/>
          </ac:grpSpMkLst>
        </pc:grpChg>
        <pc:picChg chg="add mod">
          <ac:chgData name="Adam Paternostro" userId="9e662fba-33b4-4317-8717-9a5fc89ee8ee" providerId="ADAL" clId="{A0C89207-152B-48F7-8A98-A010CF243B84}" dt="2020-05-29T12:40:17.583" v="988" actId="164"/>
          <ac:picMkLst>
            <pc:docMk/>
            <pc:sldMk cId="1832732196" sldId="262"/>
            <ac:picMk id="28" creationId="{6043B34A-1112-41BA-B47D-D1B6D5F80482}"/>
          </ac:picMkLst>
        </pc:picChg>
        <pc:picChg chg="add del mod">
          <ac:chgData name="Adam Paternostro" userId="9e662fba-33b4-4317-8717-9a5fc89ee8ee" providerId="ADAL" clId="{A0C89207-152B-48F7-8A98-A010CF243B84}" dt="2020-05-29T12:30:14.720" v="534" actId="478"/>
          <ac:picMkLst>
            <pc:docMk/>
            <pc:sldMk cId="1832732196" sldId="262"/>
            <ac:picMk id="38" creationId="{175A0D98-C96E-4517-B96C-CDCCB33150E6}"/>
          </ac:picMkLst>
        </pc:picChg>
        <pc:picChg chg="add del mod">
          <ac:chgData name="Adam Paternostro" userId="9e662fba-33b4-4317-8717-9a5fc89ee8ee" providerId="ADAL" clId="{A0C89207-152B-48F7-8A98-A010CF243B84}" dt="2020-05-29T12:30:14.720" v="534" actId="478"/>
          <ac:picMkLst>
            <pc:docMk/>
            <pc:sldMk cId="1832732196" sldId="262"/>
            <ac:picMk id="39" creationId="{AAFEA898-7A7D-4262-B0DE-B10CC6ECE9FC}"/>
          </ac:picMkLst>
        </pc:picChg>
        <pc:picChg chg="mod">
          <ac:chgData name="Adam Paternostro" userId="9e662fba-33b4-4317-8717-9a5fc89ee8ee" providerId="ADAL" clId="{A0C89207-152B-48F7-8A98-A010CF243B84}" dt="2020-05-29T14:00:52.220" v="2449" actId="1036"/>
          <ac:picMkLst>
            <pc:docMk/>
            <pc:sldMk cId="1832732196" sldId="262"/>
            <ac:picMk id="42" creationId="{E612A550-BBF6-454D-A92B-6D38147CE0CE}"/>
          </ac:picMkLst>
        </pc:picChg>
        <pc:picChg chg="mod">
          <ac:chgData name="Adam Paternostro" userId="9e662fba-33b4-4317-8717-9a5fc89ee8ee" providerId="ADAL" clId="{A0C89207-152B-48F7-8A98-A010CF243B84}" dt="2020-05-29T14:00:59.901" v="2498" actId="1036"/>
          <ac:picMkLst>
            <pc:docMk/>
            <pc:sldMk cId="1832732196" sldId="262"/>
            <ac:picMk id="46" creationId="{FAF4AFD4-E051-4B39-95F2-B2C6FAB0F136}"/>
          </ac:picMkLst>
        </pc:picChg>
        <pc:picChg chg="mod">
          <ac:chgData name="Adam Paternostro" userId="9e662fba-33b4-4317-8717-9a5fc89ee8ee" providerId="ADAL" clId="{A0C89207-152B-48F7-8A98-A010CF243B84}" dt="2020-05-29T12:46:22.596" v="1168" actId="12789"/>
          <ac:picMkLst>
            <pc:docMk/>
            <pc:sldMk cId="1832732196" sldId="262"/>
            <ac:picMk id="67" creationId="{56F27464-FD7F-4672-8DF0-C92BA6D58B01}"/>
          </ac:picMkLst>
        </pc:picChg>
        <pc:picChg chg="mod">
          <ac:chgData name="Adam Paternostro" userId="9e662fba-33b4-4317-8717-9a5fc89ee8ee" providerId="ADAL" clId="{A0C89207-152B-48F7-8A98-A010CF243B84}" dt="2020-05-29T12:46:30.118" v="1169" actId="12789"/>
          <ac:picMkLst>
            <pc:docMk/>
            <pc:sldMk cId="1832732196" sldId="262"/>
            <ac:picMk id="72" creationId="{434A2BC4-3416-4C0A-B8D2-19EF6105166D}"/>
          </ac:picMkLst>
        </pc:picChg>
        <pc:picChg chg="mod">
          <ac:chgData name="Adam Paternostro" userId="9e662fba-33b4-4317-8717-9a5fc89ee8ee" providerId="ADAL" clId="{A0C89207-152B-48F7-8A98-A010CF243B84}" dt="2020-05-29T12:44:21.930" v="1139"/>
          <ac:picMkLst>
            <pc:docMk/>
            <pc:sldMk cId="1832732196" sldId="262"/>
            <ac:picMk id="77" creationId="{CD015D07-9210-48D7-8027-027D3C2CB3EB}"/>
          </ac:picMkLst>
        </pc:picChg>
        <pc:picChg chg="mod">
          <ac:chgData name="Adam Paternostro" userId="9e662fba-33b4-4317-8717-9a5fc89ee8ee" providerId="ADAL" clId="{A0C89207-152B-48F7-8A98-A010CF243B84}" dt="2020-05-29T12:46:45.674" v="1174"/>
          <ac:picMkLst>
            <pc:docMk/>
            <pc:sldMk cId="1832732196" sldId="262"/>
            <ac:picMk id="109" creationId="{70BF831A-D479-40E6-8F03-BB520E73F1ED}"/>
          </ac:picMkLst>
        </pc:picChg>
        <pc:picChg chg="mod">
          <ac:chgData name="Adam Paternostro" userId="9e662fba-33b4-4317-8717-9a5fc89ee8ee" providerId="ADAL" clId="{A0C89207-152B-48F7-8A98-A010CF243B84}" dt="2020-05-29T12:49:25.609" v="1432"/>
          <ac:picMkLst>
            <pc:docMk/>
            <pc:sldMk cId="1832732196" sldId="262"/>
            <ac:picMk id="119" creationId="{046E43BC-3FBF-46AF-AB07-89D5A7A8586F}"/>
          </ac:picMkLst>
        </pc:picChg>
        <pc:picChg chg="add del mod">
          <ac:chgData name="Adam Paternostro" userId="9e662fba-33b4-4317-8717-9a5fc89ee8ee" providerId="ADAL" clId="{A0C89207-152B-48F7-8A98-A010CF243B84}" dt="2020-05-29T14:00:52.220" v="2449" actId="1036"/>
          <ac:picMkLst>
            <pc:docMk/>
            <pc:sldMk cId="1832732196" sldId="262"/>
            <ac:picMk id="1026" creationId="{638579E5-C870-4024-BE88-682E00AA663E}"/>
          </ac:picMkLst>
        </pc:picChg>
        <pc:cxnChg chg="add mod">
          <ac:chgData name="Adam Paternostro" userId="9e662fba-33b4-4317-8717-9a5fc89ee8ee" providerId="ADAL" clId="{A0C89207-152B-48F7-8A98-A010CF243B84}" dt="2020-05-29T14:00:52.220" v="2449" actId="1036"/>
          <ac:cxnSpMkLst>
            <pc:docMk/>
            <pc:sldMk cId="1832732196" sldId="262"/>
            <ac:cxnSpMk id="11" creationId="{9E6C2953-DBB0-407D-8C5F-12AE5A7B1F83}"/>
          </ac:cxnSpMkLst>
        </pc:cxnChg>
        <pc:cxnChg chg="add mod">
          <ac:chgData name="Adam Paternostro" userId="9e662fba-33b4-4317-8717-9a5fc89ee8ee" providerId="ADAL" clId="{A0C89207-152B-48F7-8A98-A010CF243B84}" dt="2020-05-29T14:00:52.220" v="2449" actId="1036"/>
          <ac:cxnSpMkLst>
            <pc:docMk/>
            <pc:sldMk cId="1832732196" sldId="262"/>
            <ac:cxnSpMk id="16" creationId="{5B85137A-09AC-49AA-A6D4-1915F792CF1C}"/>
          </ac:cxnSpMkLst>
        </pc:cxnChg>
        <pc:cxnChg chg="del mod">
          <ac:chgData name="Adam Paternostro" userId="9e662fba-33b4-4317-8717-9a5fc89ee8ee" providerId="ADAL" clId="{A0C89207-152B-48F7-8A98-A010CF243B84}" dt="2020-05-29T12:36:00.732" v="758" actId="478"/>
          <ac:cxnSpMkLst>
            <pc:docMk/>
            <pc:sldMk cId="1832732196" sldId="262"/>
            <ac:cxnSpMk id="19" creationId="{63C2BD11-3440-44E9-947A-15DC58DE916E}"/>
          </ac:cxnSpMkLst>
        </pc:cxnChg>
        <pc:cxnChg chg="add mod">
          <ac:chgData name="Adam Paternostro" userId="9e662fba-33b4-4317-8717-9a5fc89ee8ee" providerId="ADAL" clId="{A0C89207-152B-48F7-8A98-A010CF243B84}" dt="2020-05-29T14:00:59.901" v="2498" actId="1036"/>
          <ac:cxnSpMkLst>
            <pc:docMk/>
            <pc:sldMk cId="1832732196" sldId="262"/>
            <ac:cxnSpMk id="20" creationId="{0B82554A-88F3-470E-98A4-EFFC65E7F625}"/>
          </ac:cxnSpMkLst>
        </pc:cxnChg>
        <pc:cxnChg chg="del mod">
          <ac:chgData name="Adam Paternostro" userId="9e662fba-33b4-4317-8717-9a5fc89ee8ee" providerId="ADAL" clId="{A0C89207-152B-48F7-8A98-A010CF243B84}" dt="2020-05-29T12:36:01.604" v="759" actId="478"/>
          <ac:cxnSpMkLst>
            <pc:docMk/>
            <pc:sldMk cId="1832732196" sldId="262"/>
            <ac:cxnSpMk id="22" creationId="{41953D88-271F-49C6-968A-025464460816}"/>
          </ac:cxnSpMkLst>
        </pc:cxnChg>
        <pc:cxnChg chg="del mod">
          <ac:chgData name="Adam Paternostro" userId="9e662fba-33b4-4317-8717-9a5fc89ee8ee" providerId="ADAL" clId="{A0C89207-152B-48F7-8A98-A010CF243B84}" dt="2020-05-29T12:36:03.869" v="760" actId="478"/>
          <ac:cxnSpMkLst>
            <pc:docMk/>
            <pc:sldMk cId="1832732196" sldId="262"/>
            <ac:cxnSpMk id="23" creationId="{069713C2-5DED-4807-8849-EFC04EE1E55E}"/>
          </ac:cxnSpMkLst>
        </pc:cxnChg>
        <pc:cxnChg chg="mod">
          <ac:chgData name="Adam Paternostro" userId="9e662fba-33b4-4317-8717-9a5fc89ee8ee" providerId="ADAL" clId="{A0C89207-152B-48F7-8A98-A010CF243B84}" dt="2020-05-29T14:51:13.537" v="2566" actId="108"/>
          <ac:cxnSpMkLst>
            <pc:docMk/>
            <pc:sldMk cId="1832732196" sldId="262"/>
            <ac:cxnSpMk id="36" creationId="{B16A1CCA-6165-41DF-9857-72387DE5F6E6}"/>
          </ac:cxnSpMkLst>
        </pc:cxnChg>
        <pc:cxnChg chg="del mod">
          <ac:chgData name="Adam Paternostro" userId="9e662fba-33b4-4317-8717-9a5fc89ee8ee" providerId="ADAL" clId="{A0C89207-152B-48F7-8A98-A010CF243B84}" dt="2020-05-29T12:23:11.234" v="490" actId="478"/>
          <ac:cxnSpMkLst>
            <pc:docMk/>
            <pc:sldMk cId="1832732196" sldId="262"/>
            <ac:cxnSpMk id="37" creationId="{11FD202A-72F8-41AA-BFF4-E524AA91159C}"/>
          </ac:cxnSpMkLst>
        </pc:cxnChg>
        <pc:cxnChg chg="del mod">
          <ac:chgData name="Adam Paternostro" userId="9e662fba-33b4-4317-8717-9a5fc89ee8ee" providerId="ADAL" clId="{A0C89207-152B-48F7-8A98-A010CF243B84}" dt="2020-05-29T12:23:11.234" v="490" actId="478"/>
          <ac:cxnSpMkLst>
            <pc:docMk/>
            <pc:sldMk cId="1832732196" sldId="262"/>
            <ac:cxnSpMk id="40" creationId="{0D881F80-A89E-491E-B924-73D832EBA2C7}"/>
          </ac:cxnSpMkLst>
        </pc:cxnChg>
        <pc:cxnChg chg="del mod">
          <ac:chgData name="Adam Paternostro" userId="9e662fba-33b4-4317-8717-9a5fc89ee8ee" providerId="ADAL" clId="{A0C89207-152B-48F7-8A98-A010CF243B84}" dt="2020-05-29T12:23:22.503" v="492" actId="478"/>
          <ac:cxnSpMkLst>
            <pc:docMk/>
            <pc:sldMk cId="1832732196" sldId="262"/>
            <ac:cxnSpMk id="53" creationId="{8B020D6B-C976-4A9A-B0B2-8DEEE9E50FAD}"/>
          </ac:cxnSpMkLst>
        </pc:cxnChg>
        <pc:cxnChg chg="del mod">
          <ac:chgData name="Adam Paternostro" userId="9e662fba-33b4-4317-8717-9a5fc89ee8ee" providerId="ADAL" clId="{A0C89207-152B-48F7-8A98-A010CF243B84}" dt="2020-05-29T12:23:24.061" v="493" actId="478"/>
          <ac:cxnSpMkLst>
            <pc:docMk/>
            <pc:sldMk cId="1832732196" sldId="262"/>
            <ac:cxnSpMk id="54" creationId="{FCA7D7C9-FB1A-4C52-84CC-5D6796C5050F}"/>
          </ac:cxnSpMkLst>
        </pc:cxnChg>
        <pc:cxnChg chg="del mod">
          <ac:chgData name="Adam Paternostro" userId="9e662fba-33b4-4317-8717-9a5fc89ee8ee" providerId="ADAL" clId="{A0C89207-152B-48F7-8A98-A010CF243B84}" dt="2020-05-29T12:23:11.234" v="490" actId="478"/>
          <ac:cxnSpMkLst>
            <pc:docMk/>
            <pc:sldMk cId="1832732196" sldId="262"/>
            <ac:cxnSpMk id="61" creationId="{8C6BC3BC-03B7-4A2A-9042-9B7E6F32089F}"/>
          </ac:cxnSpMkLst>
        </pc:cxnChg>
        <pc:cxnChg chg="mod">
          <ac:chgData name="Adam Paternostro" userId="9e662fba-33b4-4317-8717-9a5fc89ee8ee" providerId="ADAL" clId="{A0C89207-152B-48F7-8A98-A010CF243B84}" dt="2020-05-29T14:49:23.317" v="2507" actId="14100"/>
          <ac:cxnSpMkLst>
            <pc:docMk/>
            <pc:sldMk cId="1832732196" sldId="262"/>
            <ac:cxnSpMk id="62" creationId="{891C09ED-489A-475C-9220-EC86B68EF0CA}"/>
          </ac:cxnSpMkLst>
        </pc:cxnChg>
        <pc:cxnChg chg="add mod">
          <ac:chgData name="Adam Paternostro" userId="9e662fba-33b4-4317-8717-9a5fc89ee8ee" providerId="ADAL" clId="{A0C89207-152B-48F7-8A98-A010CF243B84}" dt="2020-05-29T12:46:22.596" v="1168" actId="12789"/>
          <ac:cxnSpMkLst>
            <pc:docMk/>
            <pc:sldMk cId="1832732196" sldId="262"/>
            <ac:cxnSpMk id="70" creationId="{FB0889FA-5DD7-4D52-A6BD-687F95C54387}"/>
          </ac:cxnSpMkLst>
        </pc:cxnChg>
        <pc:cxnChg chg="del mod">
          <ac:chgData name="Adam Paternostro" userId="9e662fba-33b4-4317-8717-9a5fc89ee8ee" providerId="ADAL" clId="{A0C89207-152B-48F7-8A98-A010CF243B84}" dt="2020-05-29T14:49:16.425" v="2506" actId="478"/>
          <ac:cxnSpMkLst>
            <pc:docMk/>
            <pc:sldMk cId="1832732196" sldId="262"/>
            <ac:cxnSpMk id="76" creationId="{8AFB3A00-936D-4927-87AE-B98D37F99DAB}"/>
          </ac:cxnSpMkLst>
        </pc:cxnChg>
        <pc:cxnChg chg="add mod">
          <ac:chgData name="Adam Paternostro" userId="9e662fba-33b4-4317-8717-9a5fc89ee8ee" providerId="ADAL" clId="{A0C89207-152B-48F7-8A98-A010CF243B84}" dt="2020-05-29T12:46:30.118" v="1169" actId="12789"/>
          <ac:cxnSpMkLst>
            <pc:docMk/>
            <pc:sldMk cId="1832732196" sldId="262"/>
            <ac:cxnSpMk id="80" creationId="{D6863E0C-29CE-4EF2-8658-976305E1D4F6}"/>
          </ac:cxnSpMkLst>
        </pc:cxnChg>
        <pc:cxnChg chg="add mod">
          <ac:chgData name="Adam Paternostro" userId="9e662fba-33b4-4317-8717-9a5fc89ee8ee" providerId="ADAL" clId="{A0C89207-152B-48F7-8A98-A010CF243B84}" dt="2020-05-29T12:46:22.596" v="1168" actId="12789"/>
          <ac:cxnSpMkLst>
            <pc:docMk/>
            <pc:sldMk cId="1832732196" sldId="262"/>
            <ac:cxnSpMk id="82" creationId="{A07E4C73-D074-4EC9-8654-A5D1ADEBCDBD}"/>
          </ac:cxnSpMkLst>
        </pc:cxnChg>
        <pc:cxnChg chg="add mod">
          <ac:chgData name="Adam Paternostro" userId="9e662fba-33b4-4317-8717-9a5fc89ee8ee" providerId="ADAL" clId="{A0C89207-152B-48F7-8A98-A010CF243B84}" dt="2020-05-29T12:46:30.118" v="1169" actId="12789"/>
          <ac:cxnSpMkLst>
            <pc:docMk/>
            <pc:sldMk cId="1832732196" sldId="262"/>
            <ac:cxnSpMk id="84" creationId="{E91128A7-5809-4367-B928-4980010EAE8B}"/>
          </ac:cxnSpMkLst>
        </pc:cxnChg>
        <pc:cxnChg chg="add mod">
          <ac:chgData name="Adam Paternostro" userId="9e662fba-33b4-4317-8717-9a5fc89ee8ee" providerId="ADAL" clId="{A0C89207-152B-48F7-8A98-A010CF243B84}" dt="2020-05-29T12:46:22.596" v="1168" actId="12789"/>
          <ac:cxnSpMkLst>
            <pc:docMk/>
            <pc:sldMk cId="1832732196" sldId="262"/>
            <ac:cxnSpMk id="86" creationId="{26C34E52-7572-4EAD-BFD2-2A42A759CD07}"/>
          </ac:cxnSpMkLst>
        </pc:cxnChg>
        <pc:cxnChg chg="add mod">
          <ac:chgData name="Adam Paternostro" userId="9e662fba-33b4-4317-8717-9a5fc89ee8ee" providerId="ADAL" clId="{A0C89207-152B-48F7-8A98-A010CF243B84}" dt="2020-05-29T12:46:30.118" v="1169" actId="12789"/>
          <ac:cxnSpMkLst>
            <pc:docMk/>
            <pc:sldMk cId="1832732196" sldId="262"/>
            <ac:cxnSpMk id="89" creationId="{A88DE607-F14A-410C-BB5C-2A5D66A8AB25}"/>
          </ac:cxnSpMkLst>
        </pc:cxnChg>
        <pc:cxnChg chg="add mod">
          <ac:chgData name="Adam Paternostro" userId="9e662fba-33b4-4317-8717-9a5fc89ee8ee" providerId="ADAL" clId="{A0C89207-152B-48F7-8A98-A010CF243B84}" dt="2020-05-29T14:51:17.356" v="2567" actId="108"/>
          <ac:cxnSpMkLst>
            <pc:docMk/>
            <pc:sldMk cId="1832732196" sldId="262"/>
            <ac:cxnSpMk id="91" creationId="{25AE0D38-7531-4FFC-9C05-9C99F71C1AA7}"/>
          </ac:cxnSpMkLst>
        </pc:cxnChg>
        <pc:cxnChg chg="add mod">
          <ac:chgData name="Adam Paternostro" userId="9e662fba-33b4-4317-8717-9a5fc89ee8ee" providerId="ADAL" clId="{A0C89207-152B-48F7-8A98-A010CF243B84}" dt="2020-05-29T12:47:03.943" v="1176" actId="14100"/>
          <ac:cxnSpMkLst>
            <pc:docMk/>
            <pc:sldMk cId="1832732196" sldId="262"/>
            <ac:cxnSpMk id="94" creationId="{42315753-19CF-43F8-AF26-433A9F95B952}"/>
          </ac:cxnSpMkLst>
        </pc:cxnChg>
        <pc:cxnChg chg="add mod">
          <ac:chgData name="Adam Paternostro" userId="9e662fba-33b4-4317-8717-9a5fc89ee8ee" providerId="ADAL" clId="{A0C89207-152B-48F7-8A98-A010CF243B84}" dt="2020-05-29T12:50:54.075" v="1525" actId="1076"/>
          <ac:cxnSpMkLst>
            <pc:docMk/>
            <pc:sldMk cId="1832732196" sldId="262"/>
            <ac:cxnSpMk id="96" creationId="{840EACDD-3E90-4B68-8313-69AA53CA2DED}"/>
          </ac:cxnSpMkLst>
        </pc:cxnChg>
        <pc:cxnChg chg="add del mod">
          <ac:chgData name="Adam Paternostro" userId="9e662fba-33b4-4317-8717-9a5fc89ee8ee" providerId="ADAL" clId="{A0C89207-152B-48F7-8A98-A010CF243B84}" dt="2020-05-29T12:46:40.907" v="1173"/>
          <ac:cxnSpMkLst>
            <pc:docMk/>
            <pc:sldMk cId="1832732196" sldId="262"/>
            <ac:cxnSpMk id="103" creationId="{0BE9F485-4AF7-4B88-9612-7324249D990E}"/>
          </ac:cxnSpMkLst>
        </pc:cxnChg>
        <pc:cxnChg chg="add del mod">
          <ac:chgData name="Adam Paternostro" userId="9e662fba-33b4-4317-8717-9a5fc89ee8ee" providerId="ADAL" clId="{A0C89207-152B-48F7-8A98-A010CF243B84}" dt="2020-05-29T12:46:40.907" v="1173"/>
          <ac:cxnSpMkLst>
            <pc:docMk/>
            <pc:sldMk cId="1832732196" sldId="262"/>
            <ac:cxnSpMk id="104" creationId="{CC43AF45-828B-4C64-BD9F-E801F128E7EF}"/>
          </ac:cxnSpMkLst>
        </pc:cxnChg>
        <pc:cxnChg chg="add del mod">
          <ac:chgData name="Adam Paternostro" userId="9e662fba-33b4-4317-8717-9a5fc89ee8ee" providerId="ADAL" clId="{A0C89207-152B-48F7-8A98-A010CF243B84}" dt="2020-05-29T12:46:40.907" v="1173"/>
          <ac:cxnSpMkLst>
            <pc:docMk/>
            <pc:sldMk cId="1832732196" sldId="262"/>
            <ac:cxnSpMk id="105" creationId="{93D0E61E-6FFF-4C1F-A53E-802FDCD42958}"/>
          </ac:cxnSpMkLst>
        </pc:cxnChg>
        <pc:cxnChg chg="add mod">
          <ac:chgData name="Adam Paternostro" userId="9e662fba-33b4-4317-8717-9a5fc89ee8ee" providerId="ADAL" clId="{A0C89207-152B-48F7-8A98-A010CF243B84}" dt="2020-05-29T12:47:07.857" v="1177" actId="14100"/>
          <ac:cxnSpMkLst>
            <pc:docMk/>
            <pc:sldMk cId="1832732196" sldId="262"/>
            <ac:cxnSpMk id="111" creationId="{7D2E25B4-ADB0-4AC0-AB7E-C4B79B49CFE4}"/>
          </ac:cxnSpMkLst>
        </pc:cxnChg>
        <pc:cxnChg chg="add mod">
          <ac:chgData name="Adam Paternostro" userId="9e662fba-33b4-4317-8717-9a5fc89ee8ee" providerId="ADAL" clId="{A0C89207-152B-48F7-8A98-A010CF243B84}" dt="2020-05-29T12:46:57.630" v="1175" actId="1076"/>
          <ac:cxnSpMkLst>
            <pc:docMk/>
            <pc:sldMk cId="1832732196" sldId="262"/>
            <ac:cxnSpMk id="112" creationId="{FC106541-78D8-4E18-9C38-DB7AF74D7519}"/>
          </ac:cxnSpMkLst>
        </pc:cxnChg>
        <pc:cxnChg chg="add mod">
          <ac:chgData name="Adam Paternostro" userId="9e662fba-33b4-4317-8717-9a5fc89ee8ee" providerId="ADAL" clId="{A0C89207-152B-48F7-8A98-A010CF243B84}" dt="2020-05-29T12:46:57.630" v="1175" actId="1076"/>
          <ac:cxnSpMkLst>
            <pc:docMk/>
            <pc:sldMk cId="1832732196" sldId="262"/>
            <ac:cxnSpMk id="113" creationId="{8D014031-F8C5-47BF-9AFC-BDA87483C37D}"/>
          </ac:cxnSpMkLst>
        </pc:cxnChg>
        <pc:cxnChg chg="add mod">
          <ac:chgData name="Adam Paternostro" userId="9e662fba-33b4-4317-8717-9a5fc89ee8ee" providerId="ADAL" clId="{A0C89207-152B-48F7-8A98-A010CF243B84}" dt="2020-05-29T12:51:48.074" v="1561" actId="14100"/>
          <ac:cxnSpMkLst>
            <pc:docMk/>
            <pc:sldMk cId="1832732196" sldId="262"/>
            <ac:cxnSpMk id="122" creationId="{6DA37086-49C6-4BFA-852F-FE6FE4B147DF}"/>
          </ac:cxnSpMkLst>
        </pc:cxnChg>
        <pc:cxnChg chg="add mod">
          <ac:chgData name="Adam Paternostro" userId="9e662fba-33b4-4317-8717-9a5fc89ee8ee" providerId="ADAL" clId="{A0C89207-152B-48F7-8A98-A010CF243B84}" dt="2020-05-29T12:51:57.812" v="1597" actId="1037"/>
          <ac:cxnSpMkLst>
            <pc:docMk/>
            <pc:sldMk cId="1832732196" sldId="262"/>
            <ac:cxnSpMk id="127" creationId="{F1EF2A87-D796-412B-A25A-B73F0E8B07B8}"/>
          </ac:cxnSpMkLst>
        </pc:cxnChg>
        <pc:cxnChg chg="add mod">
          <ac:chgData name="Adam Paternostro" userId="9e662fba-33b4-4317-8717-9a5fc89ee8ee" providerId="ADAL" clId="{A0C89207-152B-48F7-8A98-A010CF243B84}" dt="2020-05-29T14:51:04.811" v="2565" actId="692"/>
          <ac:cxnSpMkLst>
            <pc:docMk/>
            <pc:sldMk cId="1832732196" sldId="262"/>
            <ac:cxnSpMk id="136" creationId="{205545FA-1830-458C-9610-2FB528C32C6B}"/>
          </ac:cxnSpMkLst>
        </pc:cxnChg>
        <pc:cxnChg chg="add mod">
          <ac:chgData name="Adam Paternostro" userId="9e662fba-33b4-4317-8717-9a5fc89ee8ee" providerId="ADAL" clId="{A0C89207-152B-48F7-8A98-A010CF243B84}" dt="2020-05-29T14:51:41.693" v="2568" actId="692"/>
          <ac:cxnSpMkLst>
            <pc:docMk/>
            <pc:sldMk cId="1832732196" sldId="262"/>
            <ac:cxnSpMk id="141" creationId="{F9A2878E-22C5-40D5-8754-549ABE2FF70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7F626-997F-4E1B-A2EF-CD0018F26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B1A7D-76E8-41E6-AE31-130A269F3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79CD6-BEEE-48A8-8D3A-8782236C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7/27/2020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B6E4F-85FF-4397-832F-BE887B994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34083-6049-48F1-9E1E-C8264BEEE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23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0EF02-FF85-4B00-884F-26D1B1856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D78E7-46D8-4B39-841D-56815E6A8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097A3-1156-4B0A-A92F-EBBBB2889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7/27/2020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8E64A-FEB0-4487-A115-C0D7C7662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6CEA8-CFC6-4914-B3D1-37E7C79A0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90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40882D-3A1A-44CA-A199-DB2D201EB4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E4F504-61B6-4391-9F33-D6B05B523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87C6A-B82B-497C-AB18-0CCA6C5DF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7/27/2020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54A68-0FE9-4F38-9820-EAE69E30E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EFDCA-D249-4A28-8044-71DD1418A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52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74C92-8BE6-458F-A9F1-CD3911D0C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F2C80-D21E-4C56-8A2F-1EFA6592E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03840-08D7-406E-990B-D6FB46D9D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7/27/2020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D132E-7C8E-4C53-BF46-7982F6B3E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8C524-048B-44DA-922A-7EB702D0B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752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062A5-FC06-44D6-BA98-4EF45CF8E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367EB-F857-45E9-A603-DE1143A51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F071F-D853-4F7D-80CA-844ADC95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7/27/2020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F8BDC-DFF9-4A08-8382-0F5905ECF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08744-7011-4FD3-A98C-4DF9428AF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538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5080C-C1AD-417E-89C0-F8F387019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3E5AE-B22A-4F1D-A487-C8415481B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92D4B-DE84-46D5-9EB9-FE94B1703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2454E-97CF-4239-953F-CF12B7584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7/27/2020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82EEA-149D-4205-8B45-963B7A645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E5B8D-CD02-492F-8E0B-70A1D0374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623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789A5-482F-418E-B08E-D9DF9398D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02C1D-480F-4042-86FB-C7CC98ABD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6CBEFC-C55C-4130-98DE-D389A40A7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5B59C7-952E-4782-BAA4-18FCC56B06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C3194-732A-426E-9894-5920F39EBA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B4F9C6-A739-46C7-81F0-3EBE8FA2A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7/27/2020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3DD77E-9748-4E82-92DA-156E8A65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C8704E-4080-4422-8A4D-B2E5A5100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36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ECEC6-737F-4B92-B49F-96C67B0A8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4CE02E-ECDD-4E62-BA8B-B65967D9B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7/27/2020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A62DC6-424F-412F-A0C9-9A6970B3B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AC0DE-7D19-479C-8876-F6B2DD8C4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26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2403B3-39DD-417D-94D7-479E05766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7/27/2020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7736C2-C466-4905-93C4-046D94769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6F531-E230-4C9E-86B6-95F289B28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23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C6755-BB5D-45FD-AEAD-6C73BFC2A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BDB55-91CE-499F-8533-27A54F655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D7651-30F6-4884-BF6C-792A9D8B4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E61B5-A5A4-4092-A32F-09E6475B7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7/27/2020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D623E-564E-4D67-BD91-A65937BD8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E045A-FB7E-4674-90D9-0FF6263A7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146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F3FC-2CFF-4B57-8EE4-FEEF5F385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E431C9-AF28-4FE9-9E06-4B093A1DE5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C116E0-157B-4ADC-B721-C18F4F02F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65297-B300-45A2-8C8F-33161A1BB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7/27/2020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5787D-27BD-4F88-B621-143DD5698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A1F8A-2082-4ED0-ADCF-103CC381B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94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38D0AE-C91B-4C2B-AD19-2EEE50166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0E8B1-2F31-4A9B-BFD7-5A392F019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1748B-77AE-41C1-8309-205EDE5A52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2CEBF-19A8-45A4-87F4-7E255B5A8DA3}" type="datetimeFigureOut">
              <a:rPr lang="en-US" smtClean="0"/>
              <a:t>7/27/2020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F544A-737B-4916-A4DF-340EAEFA5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3A5D2-3409-4C83-A26F-3613A533E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891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E5AA6774-BAB0-435D-B549-E23323D36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471" y="125584"/>
            <a:ext cx="9144000" cy="549918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Databricks Dev Ops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C5F6A37E-104C-4A01-BF62-36779E32047C}"/>
              </a:ext>
            </a:extLst>
          </p:cNvPr>
          <p:cNvSpPr txBox="1">
            <a:spLocks/>
          </p:cNvSpPr>
          <p:nvPr/>
        </p:nvSpPr>
        <p:spPr>
          <a:xfrm>
            <a:off x="284205" y="624059"/>
            <a:ext cx="11211698" cy="331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Goal: Work with Databricks under source controls and fully automated deployments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8826A4-D08B-4440-90E1-B26FBE280BC7}"/>
              </a:ext>
            </a:extLst>
          </p:cNvPr>
          <p:cNvSpPr/>
          <p:nvPr/>
        </p:nvSpPr>
        <p:spPr>
          <a:xfrm>
            <a:off x="706829" y="1885516"/>
            <a:ext cx="2048403" cy="284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Workspace (Work Area)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9E68F1-C63F-45F9-B052-41266F4B624E}"/>
              </a:ext>
            </a:extLst>
          </p:cNvPr>
          <p:cNvSpPr/>
          <p:nvPr/>
        </p:nvSpPr>
        <p:spPr>
          <a:xfrm>
            <a:off x="3506177" y="1885516"/>
            <a:ext cx="2048403" cy="284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Workspace (Dev)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64D9AB-20A6-48A4-8F1B-C8ECB88A942A}"/>
              </a:ext>
            </a:extLst>
          </p:cNvPr>
          <p:cNvSpPr/>
          <p:nvPr/>
        </p:nvSpPr>
        <p:spPr>
          <a:xfrm>
            <a:off x="5901979" y="1885516"/>
            <a:ext cx="2048403" cy="284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Workspace (QA)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72CE86-B6C6-4E4D-97B7-498602FDFCE0}"/>
              </a:ext>
            </a:extLst>
          </p:cNvPr>
          <p:cNvSpPr/>
          <p:nvPr/>
        </p:nvSpPr>
        <p:spPr>
          <a:xfrm>
            <a:off x="8362924" y="1885516"/>
            <a:ext cx="2048403" cy="284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Workspace (Prod)</a:t>
            </a: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FE6FAB28-4A0C-4A3B-847E-E77EEE462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355" y="2867274"/>
            <a:ext cx="513347" cy="51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73CE645-4E7A-400B-8AB0-D8F02E29FB40}"/>
              </a:ext>
            </a:extLst>
          </p:cNvPr>
          <p:cNvCxnSpPr>
            <a:cxnSpLocks/>
            <a:stCxn id="61" idx="3"/>
            <a:endCxn id="67" idx="1"/>
          </p:cNvCxnSpPr>
          <p:nvPr/>
        </p:nvCxnSpPr>
        <p:spPr>
          <a:xfrm>
            <a:off x="4990158" y="1374106"/>
            <a:ext cx="14762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0F651E1-B65E-4B47-96A5-4CFEF2618FD8}"/>
              </a:ext>
            </a:extLst>
          </p:cNvPr>
          <p:cNvCxnSpPr>
            <a:cxnSpLocks/>
            <a:stCxn id="67" idx="3"/>
            <a:endCxn id="72" idx="1"/>
          </p:cNvCxnSpPr>
          <p:nvPr/>
        </p:nvCxnSpPr>
        <p:spPr>
          <a:xfrm>
            <a:off x="7385960" y="1374106"/>
            <a:ext cx="1541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00EB4E-8813-4FE7-B812-CED4233B336F}"/>
              </a:ext>
            </a:extLst>
          </p:cNvPr>
          <p:cNvCxnSpPr>
            <a:stCxn id="9" idx="2"/>
            <a:endCxn id="2050" idx="0"/>
          </p:cNvCxnSpPr>
          <p:nvPr/>
        </p:nvCxnSpPr>
        <p:spPr>
          <a:xfrm flipH="1">
            <a:off x="1731029" y="2169721"/>
            <a:ext cx="2" cy="697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7D3E6D5-E43F-4376-8B5C-982E0F619D00}"/>
              </a:ext>
            </a:extLst>
          </p:cNvPr>
          <p:cNvSpPr txBox="1"/>
          <p:nvPr/>
        </p:nvSpPr>
        <p:spPr>
          <a:xfrm>
            <a:off x="3503469" y="2785238"/>
            <a:ext cx="8394898" cy="3885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How this works: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00" dirty="0"/>
              <a:t>Development work is done in a Databricks workspace named “Work Area”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00" dirty="0"/>
              <a:t>The “Work Area” workspace is the only workspace tied to source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00" dirty="0"/>
              <a:t>Dev/ QA / Prod are never used for development (they are “read-only”)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00" dirty="0"/>
              <a:t>The reason for a “Dev” workspace versus doing your development directly in Dev is so you can exercise your DevOps pipeline.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00" dirty="0"/>
              <a:t>Your DevOps pipeline will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100" dirty="0"/>
              <a:t>Build “Stage”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100" dirty="0"/>
              <a:t>Compile and JAR files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100" dirty="0"/>
              <a:t>Package up your code/files into artifacts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100" dirty="0"/>
              <a:t>Deploy Stages (Dev -&gt; QA -&gt; Prod)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100" dirty="0"/>
              <a:t>Create the Azure Databricks Workspace via ARM template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100" dirty="0"/>
              <a:t>Create the Azure KeyVault via ARM template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1100" dirty="0"/>
              <a:t>The KeyVault holds the Service Principal for Databricks REST API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1100" dirty="0"/>
              <a:t>The KeyVault can also be used for Databricks KeyVault backed secrets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100" dirty="0"/>
              <a:t>Deploy cluster definitions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100" dirty="0"/>
              <a:t>Deploy notebooks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100" dirty="0"/>
              <a:t>Deploy </a:t>
            </a:r>
            <a:r>
              <a:rPr lang="en-US" sz="1100" dirty="0" err="1"/>
              <a:t>init</a:t>
            </a:r>
            <a:r>
              <a:rPr lang="en-US" sz="1100" dirty="0"/>
              <a:t>-scripts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100" dirty="0"/>
              <a:t>Etc. (job, policies, </a:t>
            </a:r>
            <a:r>
              <a:rPr lang="en-US" sz="1100" dirty="0" err="1"/>
              <a:t>etc</a:t>
            </a:r>
            <a:r>
              <a:rPr lang="en-US" sz="1100" dirty="0"/>
              <a:t>, just cut and past the above sample deployment code)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100" dirty="0"/>
              <a:t>Push the deployment from Git to Dev, QA and Prod (you can set approval for each environment)</a:t>
            </a:r>
          </a:p>
          <a:p>
            <a:r>
              <a:rPr lang="en-US" sz="1050" b="1" dirty="0"/>
              <a:t>Notes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Dev, QA and Prod can be in different subscriptions.  You will need to create additional service connections.  The above sample deploys in a single subscription to different resource groups.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B1FACA2-A7C8-4261-8849-45406F410A87}"/>
              </a:ext>
            </a:extLst>
          </p:cNvPr>
          <p:cNvCxnSpPr>
            <a:cxnSpLocks/>
            <a:stCxn id="2050" idx="3"/>
            <a:endCxn id="61" idx="1"/>
          </p:cNvCxnSpPr>
          <p:nvPr/>
        </p:nvCxnSpPr>
        <p:spPr>
          <a:xfrm flipV="1">
            <a:off x="1987702" y="1374106"/>
            <a:ext cx="2082896" cy="17498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B4906EE-4249-4EDF-B96A-5E7D576618B6}"/>
              </a:ext>
            </a:extLst>
          </p:cNvPr>
          <p:cNvGrpSpPr/>
          <p:nvPr/>
        </p:nvGrpSpPr>
        <p:grpSpPr>
          <a:xfrm>
            <a:off x="1987702" y="3498174"/>
            <a:ext cx="1327775" cy="261610"/>
            <a:chOff x="4345815" y="2302983"/>
            <a:chExt cx="1327775" cy="261610"/>
          </a:xfrm>
        </p:grpSpPr>
        <p:pic>
          <p:nvPicPr>
            <p:cNvPr id="29" name="Picture 2" descr="See the source image">
              <a:extLst>
                <a:ext uri="{FF2B5EF4-FFF2-40B4-BE49-F238E27FC236}">
                  <a16:creationId xmlns:a16="http://schemas.microsoft.com/office/drawing/2014/main" id="{072CE1DA-7332-407D-B0E4-F7482204C4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5815" y="2315884"/>
              <a:ext cx="235809" cy="235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5D9D2A1-2CEC-4361-A036-7459B65D2777}"/>
                </a:ext>
              </a:extLst>
            </p:cNvPr>
            <p:cNvSpPr txBox="1"/>
            <p:nvPr/>
          </p:nvSpPr>
          <p:spPr>
            <a:xfrm>
              <a:off x="4581624" y="2302983"/>
              <a:ext cx="10919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ARM Templates</a:t>
              </a:r>
            </a:p>
          </p:txBody>
        </p:sp>
      </p:grp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5EEFBAA-B08A-45FD-8A3E-21D0DC251E65}"/>
              </a:ext>
            </a:extLst>
          </p:cNvPr>
          <p:cNvCxnSpPr>
            <a:stCxn id="29" idx="1"/>
          </p:cNvCxnSpPr>
          <p:nvPr/>
        </p:nvCxnSpPr>
        <p:spPr>
          <a:xfrm rot="10800000">
            <a:off x="1735066" y="3421070"/>
            <a:ext cx="252637" cy="2079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8078B37-EC75-4662-80C3-4AB8AA4343CF}"/>
              </a:ext>
            </a:extLst>
          </p:cNvPr>
          <p:cNvGrpSpPr/>
          <p:nvPr/>
        </p:nvGrpSpPr>
        <p:grpSpPr>
          <a:xfrm>
            <a:off x="1987702" y="3712970"/>
            <a:ext cx="1042440" cy="261610"/>
            <a:chOff x="4345815" y="2302983"/>
            <a:chExt cx="1042440" cy="261610"/>
          </a:xfrm>
        </p:grpSpPr>
        <p:pic>
          <p:nvPicPr>
            <p:cNvPr id="34" name="Picture 2" descr="See the source image">
              <a:extLst>
                <a:ext uri="{FF2B5EF4-FFF2-40B4-BE49-F238E27FC236}">
                  <a16:creationId xmlns:a16="http://schemas.microsoft.com/office/drawing/2014/main" id="{BC35923A-F66D-4963-A576-F6F66602C6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5815" y="2315884"/>
              <a:ext cx="235809" cy="235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97E20F7-11DE-4674-B7C7-A603ACBB203D}"/>
                </a:ext>
              </a:extLst>
            </p:cNvPr>
            <p:cNvSpPr txBox="1"/>
            <p:nvPr/>
          </p:nvSpPr>
          <p:spPr>
            <a:xfrm>
              <a:off x="4581624" y="2302983"/>
              <a:ext cx="8066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Notebooks</a:t>
              </a:r>
            </a:p>
          </p:txBody>
        </p:sp>
      </p:grp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6F751A8D-B5AB-4BC6-BCED-EFCB167FF19C}"/>
              </a:ext>
            </a:extLst>
          </p:cNvPr>
          <p:cNvCxnSpPr>
            <a:stCxn id="34" idx="1"/>
          </p:cNvCxnSpPr>
          <p:nvPr/>
        </p:nvCxnSpPr>
        <p:spPr>
          <a:xfrm rot="10800000">
            <a:off x="1735066" y="3635866"/>
            <a:ext cx="252637" cy="2079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CE098E0-9DC1-4217-B1FE-EA7ABB7B23AE}"/>
              </a:ext>
            </a:extLst>
          </p:cNvPr>
          <p:cNvGrpSpPr/>
          <p:nvPr/>
        </p:nvGrpSpPr>
        <p:grpSpPr>
          <a:xfrm>
            <a:off x="1987540" y="3925446"/>
            <a:ext cx="1036028" cy="261610"/>
            <a:chOff x="4345815" y="2302983"/>
            <a:chExt cx="1036028" cy="261610"/>
          </a:xfrm>
        </p:grpSpPr>
        <p:pic>
          <p:nvPicPr>
            <p:cNvPr id="43" name="Picture 2" descr="See the source image">
              <a:extLst>
                <a:ext uri="{FF2B5EF4-FFF2-40B4-BE49-F238E27FC236}">
                  <a16:creationId xmlns:a16="http://schemas.microsoft.com/office/drawing/2014/main" id="{D0E4787E-A064-435C-BDAC-8FF65BC92B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5815" y="2315884"/>
              <a:ext cx="235809" cy="235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833CBD5-6EF9-4A59-BA94-32FBE6C36E4B}"/>
                </a:ext>
              </a:extLst>
            </p:cNvPr>
            <p:cNvSpPr txBox="1"/>
            <p:nvPr/>
          </p:nvSpPr>
          <p:spPr>
            <a:xfrm>
              <a:off x="4581624" y="2302983"/>
              <a:ext cx="8002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Scala Code</a:t>
              </a:r>
            </a:p>
          </p:txBody>
        </p:sp>
      </p:grp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12FB5817-BACF-4D94-9FB0-39E5B23D9275}"/>
              </a:ext>
            </a:extLst>
          </p:cNvPr>
          <p:cNvCxnSpPr>
            <a:stCxn id="43" idx="1"/>
          </p:cNvCxnSpPr>
          <p:nvPr/>
        </p:nvCxnSpPr>
        <p:spPr>
          <a:xfrm rot="10800000">
            <a:off x="1734904" y="3848342"/>
            <a:ext cx="252637" cy="2079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36D7F2-E801-47D2-9956-8AD746270C6F}"/>
              </a:ext>
            </a:extLst>
          </p:cNvPr>
          <p:cNvGrpSpPr/>
          <p:nvPr/>
        </p:nvGrpSpPr>
        <p:grpSpPr>
          <a:xfrm>
            <a:off x="1987540" y="4138793"/>
            <a:ext cx="1236404" cy="261610"/>
            <a:chOff x="4345815" y="2302983"/>
            <a:chExt cx="1236404" cy="261610"/>
          </a:xfrm>
        </p:grpSpPr>
        <p:pic>
          <p:nvPicPr>
            <p:cNvPr id="47" name="Picture 2" descr="See the source image">
              <a:extLst>
                <a:ext uri="{FF2B5EF4-FFF2-40B4-BE49-F238E27FC236}">
                  <a16:creationId xmlns:a16="http://schemas.microsoft.com/office/drawing/2014/main" id="{653FE033-7F5B-4FDD-AC17-E00101F5AD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5815" y="2315884"/>
              <a:ext cx="235809" cy="235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49CB3A3-DBF3-499D-A30B-E9989769B423}"/>
                </a:ext>
              </a:extLst>
            </p:cNvPr>
            <p:cNvSpPr txBox="1"/>
            <p:nvPr/>
          </p:nvSpPr>
          <p:spPr>
            <a:xfrm>
              <a:off x="4581624" y="2302983"/>
              <a:ext cx="10005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Python Scripts</a:t>
              </a:r>
            </a:p>
          </p:txBody>
        </p: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21CB2811-CA60-44E2-B396-7F9D2A172272}"/>
              </a:ext>
            </a:extLst>
          </p:cNvPr>
          <p:cNvCxnSpPr>
            <a:stCxn id="47" idx="1"/>
          </p:cNvCxnSpPr>
          <p:nvPr/>
        </p:nvCxnSpPr>
        <p:spPr>
          <a:xfrm rot="10800000">
            <a:off x="1734904" y="4061689"/>
            <a:ext cx="252637" cy="2079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20AB2A6-2B89-4BB8-B6FB-FA4B069CF9D4}"/>
              </a:ext>
            </a:extLst>
          </p:cNvPr>
          <p:cNvGrpSpPr/>
          <p:nvPr/>
        </p:nvGrpSpPr>
        <p:grpSpPr>
          <a:xfrm>
            <a:off x="1986787" y="4349783"/>
            <a:ext cx="632071" cy="261610"/>
            <a:chOff x="4345815" y="2302983"/>
            <a:chExt cx="632071" cy="261610"/>
          </a:xfrm>
        </p:grpSpPr>
        <p:pic>
          <p:nvPicPr>
            <p:cNvPr id="55" name="Picture 2" descr="See the source image">
              <a:extLst>
                <a:ext uri="{FF2B5EF4-FFF2-40B4-BE49-F238E27FC236}">
                  <a16:creationId xmlns:a16="http://schemas.microsoft.com/office/drawing/2014/main" id="{34565703-EF3F-4EDC-B76E-DFA6CD6C87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5815" y="2315884"/>
              <a:ext cx="235809" cy="235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575417E-18F0-4EE3-9EDB-842EA24E90AE}"/>
                </a:ext>
              </a:extLst>
            </p:cNvPr>
            <p:cNvSpPr txBox="1"/>
            <p:nvPr/>
          </p:nvSpPr>
          <p:spPr>
            <a:xfrm>
              <a:off x="4581624" y="2302983"/>
              <a:ext cx="3962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Etc.</a:t>
              </a:r>
            </a:p>
          </p:txBody>
        </p:sp>
      </p:grp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0889D3A1-402B-401F-9F27-01F9F18B00EB}"/>
              </a:ext>
            </a:extLst>
          </p:cNvPr>
          <p:cNvCxnSpPr>
            <a:stCxn id="55" idx="1"/>
          </p:cNvCxnSpPr>
          <p:nvPr/>
        </p:nvCxnSpPr>
        <p:spPr>
          <a:xfrm rot="10800000">
            <a:off x="1734151" y="4272679"/>
            <a:ext cx="252637" cy="2079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A431CEB9-FF13-44E2-8F43-17AF80D69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774" y="1876509"/>
            <a:ext cx="302217" cy="302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C7F4FF5B-031D-42F5-AD32-E743DE655054}"/>
              </a:ext>
            </a:extLst>
          </p:cNvPr>
          <p:cNvGrpSpPr/>
          <p:nvPr/>
        </p:nvGrpSpPr>
        <p:grpSpPr>
          <a:xfrm>
            <a:off x="4032330" y="1072084"/>
            <a:ext cx="996097" cy="604044"/>
            <a:chOff x="1661583" y="5161658"/>
            <a:chExt cx="996097" cy="604044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CE8EFCBF-82EE-4F37-98A1-57E65797FA3F}"/>
                </a:ext>
              </a:extLst>
            </p:cNvPr>
            <p:cNvSpPr/>
            <p:nvPr/>
          </p:nvSpPr>
          <p:spPr>
            <a:xfrm>
              <a:off x="1699851" y="5161658"/>
              <a:ext cx="919560" cy="604044"/>
            </a:xfrm>
            <a:prstGeom prst="roundRect">
              <a:avLst/>
            </a:prstGeom>
            <a:noFill/>
            <a:ln>
              <a:solidFill>
                <a:srgbClr val="0070C0"/>
              </a:solidFill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060525"/>
                        <a:gd name="connsiteY0" fmla="*/ 158238 h 949411"/>
                        <a:gd name="connsiteX1" fmla="*/ 158238 w 1060525"/>
                        <a:gd name="connsiteY1" fmla="*/ 0 h 949411"/>
                        <a:gd name="connsiteX2" fmla="*/ 545143 w 1060525"/>
                        <a:gd name="connsiteY2" fmla="*/ 0 h 949411"/>
                        <a:gd name="connsiteX3" fmla="*/ 902287 w 1060525"/>
                        <a:gd name="connsiteY3" fmla="*/ 0 h 949411"/>
                        <a:gd name="connsiteX4" fmla="*/ 1060525 w 1060525"/>
                        <a:gd name="connsiteY4" fmla="*/ 158238 h 949411"/>
                        <a:gd name="connsiteX5" fmla="*/ 1060525 w 1060525"/>
                        <a:gd name="connsiteY5" fmla="*/ 462047 h 949411"/>
                        <a:gd name="connsiteX6" fmla="*/ 1060525 w 1060525"/>
                        <a:gd name="connsiteY6" fmla="*/ 791173 h 949411"/>
                        <a:gd name="connsiteX7" fmla="*/ 902287 w 1060525"/>
                        <a:gd name="connsiteY7" fmla="*/ 949411 h 949411"/>
                        <a:gd name="connsiteX8" fmla="*/ 545143 w 1060525"/>
                        <a:gd name="connsiteY8" fmla="*/ 949411 h 949411"/>
                        <a:gd name="connsiteX9" fmla="*/ 158238 w 1060525"/>
                        <a:gd name="connsiteY9" fmla="*/ 949411 h 949411"/>
                        <a:gd name="connsiteX10" fmla="*/ 0 w 1060525"/>
                        <a:gd name="connsiteY10" fmla="*/ 791173 h 949411"/>
                        <a:gd name="connsiteX11" fmla="*/ 0 w 1060525"/>
                        <a:gd name="connsiteY11" fmla="*/ 493694 h 949411"/>
                        <a:gd name="connsiteX12" fmla="*/ 0 w 1060525"/>
                        <a:gd name="connsiteY12" fmla="*/ 158238 h 9494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060525" h="949411" extrusionOk="0">
                          <a:moveTo>
                            <a:pt x="0" y="158238"/>
                          </a:moveTo>
                          <a:cubicBezTo>
                            <a:pt x="-6968" y="66548"/>
                            <a:pt x="48378" y="8433"/>
                            <a:pt x="158238" y="0"/>
                          </a:cubicBezTo>
                          <a:cubicBezTo>
                            <a:pt x="349666" y="-16998"/>
                            <a:pt x="425630" y="45732"/>
                            <a:pt x="545143" y="0"/>
                          </a:cubicBezTo>
                          <a:cubicBezTo>
                            <a:pt x="664657" y="-45732"/>
                            <a:pt x="820159" y="12596"/>
                            <a:pt x="902287" y="0"/>
                          </a:cubicBezTo>
                          <a:cubicBezTo>
                            <a:pt x="971578" y="-9904"/>
                            <a:pt x="1073159" y="76883"/>
                            <a:pt x="1060525" y="158238"/>
                          </a:cubicBezTo>
                          <a:cubicBezTo>
                            <a:pt x="1070157" y="289612"/>
                            <a:pt x="1042806" y="329690"/>
                            <a:pt x="1060525" y="462047"/>
                          </a:cubicBezTo>
                          <a:cubicBezTo>
                            <a:pt x="1078244" y="594404"/>
                            <a:pt x="1038376" y="643113"/>
                            <a:pt x="1060525" y="791173"/>
                          </a:cubicBezTo>
                          <a:cubicBezTo>
                            <a:pt x="1059057" y="864564"/>
                            <a:pt x="981426" y="960880"/>
                            <a:pt x="902287" y="949411"/>
                          </a:cubicBezTo>
                          <a:cubicBezTo>
                            <a:pt x="753690" y="960561"/>
                            <a:pt x="631505" y="915417"/>
                            <a:pt x="545143" y="949411"/>
                          </a:cubicBezTo>
                          <a:cubicBezTo>
                            <a:pt x="458781" y="983405"/>
                            <a:pt x="339279" y="911965"/>
                            <a:pt x="158238" y="949411"/>
                          </a:cubicBezTo>
                          <a:cubicBezTo>
                            <a:pt x="73589" y="953494"/>
                            <a:pt x="1058" y="889527"/>
                            <a:pt x="0" y="791173"/>
                          </a:cubicBezTo>
                          <a:cubicBezTo>
                            <a:pt x="-31957" y="731446"/>
                            <a:pt x="21377" y="595516"/>
                            <a:pt x="0" y="493694"/>
                          </a:cubicBezTo>
                          <a:cubicBezTo>
                            <a:pt x="-21377" y="391872"/>
                            <a:pt x="35644" y="296102"/>
                            <a:pt x="0" y="158238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0322CF2-642A-4362-9F40-AC9367FA9AF1}"/>
                </a:ext>
              </a:extLst>
            </p:cNvPr>
            <p:cNvSpPr txBox="1"/>
            <p:nvPr/>
          </p:nvSpPr>
          <p:spPr>
            <a:xfrm>
              <a:off x="1661583" y="5536107"/>
              <a:ext cx="9960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Azure</a:t>
              </a: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E81B8272-3EE3-434E-8AFD-0148B7BBF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78380" y="5241845"/>
              <a:ext cx="258853" cy="280111"/>
            </a:xfrm>
            <a:prstGeom prst="rect">
              <a:avLst/>
            </a:prstGeom>
          </p:spPr>
        </p:pic>
        <p:pic>
          <p:nvPicPr>
            <p:cNvPr id="41" name="Picture 4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D1CF3BE0-EE01-4754-8189-7EE67FE882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381" y="5250369"/>
              <a:ext cx="244558" cy="244558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F9DBBF1-1465-44C4-882D-A8E96525EB97}"/>
              </a:ext>
            </a:extLst>
          </p:cNvPr>
          <p:cNvGrpSpPr/>
          <p:nvPr/>
        </p:nvGrpSpPr>
        <p:grpSpPr>
          <a:xfrm>
            <a:off x="6428132" y="1072084"/>
            <a:ext cx="996097" cy="604044"/>
            <a:chOff x="1661583" y="5161658"/>
            <a:chExt cx="996097" cy="604044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9A5E15A9-4984-4C35-944E-EE7927024F0F}"/>
                </a:ext>
              </a:extLst>
            </p:cNvPr>
            <p:cNvSpPr/>
            <p:nvPr/>
          </p:nvSpPr>
          <p:spPr>
            <a:xfrm>
              <a:off x="1699851" y="5161658"/>
              <a:ext cx="919560" cy="604044"/>
            </a:xfrm>
            <a:prstGeom prst="roundRect">
              <a:avLst/>
            </a:prstGeom>
            <a:noFill/>
            <a:ln>
              <a:solidFill>
                <a:srgbClr val="0070C0"/>
              </a:solidFill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060525"/>
                        <a:gd name="connsiteY0" fmla="*/ 158238 h 949411"/>
                        <a:gd name="connsiteX1" fmla="*/ 158238 w 1060525"/>
                        <a:gd name="connsiteY1" fmla="*/ 0 h 949411"/>
                        <a:gd name="connsiteX2" fmla="*/ 545143 w 1060525"/>
                        <a:gd name="connsiteY2" fmla="*/ 0 h 949411"/>
                        <a:gd name="connsiteX3" fmla="*/ 902287 w 1060525"/>
                        <a:gd name="connsiteY3" fmla="*/ 0 h 949411"/>
                        <a:gd name="connsiteX4" fmla="*/ 1060525 w 1060525"/>
                        <a:gd name="connsiteY4" fmla="*/ 158238 h 949411"/>
                        <a:gd name="connsiteX5" fmla="*/ 1060525 w 1060525"/>
                        <a:gd name="connsiteY5" fmla="*/ 462047 h 949411"/>
                        <a:gd name="connsiteX6" fmla="*/ 1060525 w 1060525"/>
                        <a:gd name="connsiteY6" fmla="*/ 791173 h 949411"/>
                        <a:gd name="connsiteX7" fmla="*/ 902287 w 1060525"/>
                        <a:gd name="connsiteY7" fmla="*/ 949411 h 949411"/>
                        <a:gd name="connsiteX8" fmla="*/ 545143 w 1060525"/>
                        <a:gd name="connsiteY8" fmla="*/ 949411 h 949411"/>
                        <a:gd name="connsiteX9" fmla="*/ 158238 w 1060525"/>
                        <a:gd name="connsiteY9" fmla="*/ 949411 h 949411"/>
                        <a:gd name="connsiteX10" fmla="*/ 0 w 1060525"/>
                        <a:gd name="connsiteY10" fmla="*/ 791173 h 949411"/>
                        <a:gd name="connsiteX11" fmla="*/ 0 w 1060525"/>
                        <a:gd name="connsiteY11" fmla="*/ 493694 h 949411"/>
                        <a:gd name="connsiteX12" fmla="*/ 0 w 1060525"/>
                        <a:gd name="connsiteY12" fmla="*/ 158238 h 9494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060525" h="949411" extrusionOk="0">
                          <a:moveTo>
                            <a:pt x="0" y="158238"/>
                          </a:moveTo>
                          <a:cubicBezTo>
                            <a:pt x="-6968" y="66548"/>
                            <a:pt x="48378" y="8433"/>
                            <a:pt x="158238" y="0"/>
                          </a:cubicBezTo>
                          <a:cubicBezTo>
                            <a:pt x="349666" y="-16998"/>
                            <a:pt x="425630" y="45732"/>
                            <a:pt x="545143" y="0"/>
                          </a:cubicBezTo>
                          <a:cubicBezTo>
                            <a:pt x="664657" y="-45732"/>
                            <a:pt x="820159" y="12596"/>
                            <a:pt x="902287" y="0"/>
                          </a:cubicBezTo>
                          <a:cubicBezTo>
                            <a:pt x="971578" y="-9904"/>
                            <a:pt x="1073159" y="76883"/>
                            <a:pt x="1060525" y="158238"/>
                          </a:cubicBezTo>
                          <a:cubicBezTo>
                            <a:pt x="1070157" y="289612"/>
                            <a:pt x="1042806" y="329690"/>
                            <a:pt x="1060525" y="462047"/>
                          </a:cubicBezTo>
                          <a:cubicBezTo>
                            <a:pt x="1078244" y="594404"/>
                            <a:pt x="1038376" y="643113"/>
                            <a:pt x="1060525" y="791173"/>
                          </a:cubicBezTo>
                          <a:cubicBezTo>
                            <a:pt x="1059057" y="864564"/>
                            <a:pt x="981426" y="960880"/>
                            <a:pt x="902287" y="949411"/>
                          </a:cubicBezTo>
                          <a:cubicBezTo>
                            <a:pt x="753690" y="960561"/>
                            <a:pt x="631505" y="915417"/>
                            <a:pt x="545143" y="949411"/>
                          </a:cubicBezTo>
                          <a:cubicBezTo>
                            <a:pt x="458781" y="983405"/>
                            <a:pt x="339279" y="911965"/>
                            <a:pt x="158238" y="949411"/>
                          </a:cubicBezTo>
                          <a:cubicBezTo>
                            <a:pt x="73589" y="953494"/>
                            <a:pt x="1058" y="889527"/>
                            <a:pt x="0" y="791173"/>
                          </a:cubicBezTo>
                          <a:cubicBezTo>
                            <a:pt x="-31957" y="731446"/>
                            <a:pt x="21377" y="595516"/>
                            <a:pt x="0" y="493694"/>
                          </a:cubicBezTo>
                          <a:cubicBezTo>
                            <a:pt x="-21377" y="391872"/>
                            <a:pt x="35644" y="296102"/>
                            <a:pt x="0" y="158238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8C74598-9F07-4E12-8053-988D669D5292}"/>
                </a:ext>
              </a:extLst>
            </p:cNvPr>
            <p:cNvSpPr txBox="1"/>
            <p:nvPr/>
          </p:nvSpPr>
          <p:spPr>
            <a:xfrm>
              <a:off x="1661583" y="5536107"/>
              <a:ext cx="9960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Azure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F37A3D06-7812-4B15-A0E6-0C201DD24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78380" y="5241845"/>
              <a:ext cx="258853" cy="280111"/>
            </a:xfrm>
            <a:prstGeom prst="rect">
              <a:avLst/>
            </a:prstGeom>
          </p:spPr>
        </p:pic>
        <p:pic>
          <p:nvPicPr>
            <p:cNvPr id="70" name="Picture 69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58092FE3-D9D0-4E28-8F00-79265D32B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381" y="5250369"/>
              <a:ext cx="244558" cy="244558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88B17BE-177A-438D-968E-F03294F901EA}"/>
              </a:ext>
            </a:extLst>
          </p:cNvPr>
          <p:cNvGrpSpPr/>
          <p:nvPr/>
        </p:nvGrpSpPr>
        <p:grpSpPr>
          <a:xfrm>
            <a:off x="8889077" y="1072084"/>
            <a:ext cx="996097" cy="604044"/>
            <a:chOff x="1661583" y="5161658"/>
            <a:chExt cx="996097" cy="604044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47A02EB6-2908-4BD4-8518-745FE3C73966}"/>
                </a:ext>
              </a:extLst>
            </p:cNvPr>
            <p:cNvSpPr/>
            <p:nvPr/>
          </p:nvSpPr>
          <p:spPr>
            <a:xfrm>
              <a:off x="1699851" y="5161658"/>
              <a:ext cx="919560" cy="604044"/>
            </a:xfrm>
            <a:prstGeom prst="roundRect">
              <a:avLst/>
            </a:prstGeom>
            <a:noFill/>
            <a:ln>
              <a:solidFill>
                <a:srgbClr val="0070C0"/>
              </a:solidFill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060525"/>
                        <a:gd name="connsiteY0" fmla="*/ 158238 h 949411"/>
                        <a:gd name="connsiteX1" fmla="*/ 158238 w 1060525"/>
                        <a:gd name="connsiteY1" fmla="*/ 0 h 949411"/>
                        <a:gd name="connsiteX2" fmla="*/ 545143 w 1060525"/>
                        <a:gd name="connsiteY2" fmla="*/ 0 h 949411"/>
                        <a:gd name="connsiteX3" fmla="*/ 902287 w 1060525"/>
                        <a:gd name="connsiteY3" fmla="*/ 0 h 949411"/>
                        <a:gd name="connsiteX4" fmla="*/ 1060525 w 1060525"/>
                        <a:gd name="connsiteY4" fmla="*/ 158238 h 949411"/>
                        <a:gd name="connsiteX5" fmla="*/ 1060525 w 1060525"/>
                        <a:gd name="connsiteY5" fmla="*/ 462047 h 949411"/>
                        <a:gd name="connsiteX6" fmla="*/ 1060525 w 1060525"/>
                        <a:gd name="connsiteY6" fmla="*/ 791173 h 949411"/>
                        <a:gd name="connsiteX7" fmla="*/ 902287 w 1060525"/>
                        <a:gd name="connsiteY7" fmla="*/ 949411 h 949411"/>
                        <a:gd name="connsiteX8" fmla="*/ 545143 w 1060525"/>
                        <a:gd name="connsiteY8" fmla="*/ 949411 h 949411"/>
                        <a:gd name="connsiteX9" fmla="*/ 158238 w 1060525"/>
                        <a:gd name="connsiteY9" fmla="*/ 949411 h 949411"/>
                        <a:gd name="connsiteX10" fmla="*/ 0 w 1060525"/>
                        <a:gd name="connsiteY10" fmla="*/ 791173 h 949411"/>
                        <a:gd name="connsiteX11" fmla="*/ 0 w 1060525"/>
                        <a:gd name="connsiteY11" fmla="*/ 493694 h 949411"/>
                        <a:gd name="connsiteX12" fmla="*/ 0 w 1060525"/>
                        <a:gd name="connsiteY12" fmla="*/ 158238 h 9494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060525" h="949411" extrusionOk="0">
                          <a:moveTo>
                            <a:pt x="0" y="158238"/>
                          </a:moveTo>
                          <a:cubicBezTo>
                            <a:pt x="-6968" y="66548"/>
                            <a:pt x="48378" y="8433"/>
                            <a:pt x="158238" y="0"/>
                          </a:cubicBezTo>
                          <a:cubicBezTo>
                            <a:pt x="349666" y="-16998"/>
                            <a:pt x="425630" y="45732"/>
                            <a:pt x="545143" y="0"/>
                          </a:cubicBezTo>
                          <a:cubicBezTo>
                            <a:pt x="664657" y="-45732"/>
                            <a:pt x="820159" y="12596"/>
                            <a:pt x="902287" y="0"/>
                          </a:cubicBezTo>
                          <a:cubicBezTo>
                            <a:pt x="971578" y="-9904"/>
                            <a:pt x="1073159" y="76883"/>
                            <a:pt x="1060525" y="158238"/>
                          </a:cubicBezTo>
                          <a:cubicBezTo>
                            <a:pt x="1070157" y="289612"/>
                            <a:pt x="1042806" y="329690"/>
                            <a:pt x="1060525" y="462047"/>
                          </a:cubicBezTo>
                          <a:cubicBezTo>
                            <a:pt x="1078244" y="594404"/>
                            <a:pt x="1038376" y="643113"/>
                            <a:pt x="1060525" y="791173"/>
                          </a:cubicBezTo>
                          <a:cubicBezTo>
                            <a:pt x="1059057" y="864564"/>
                            <a:pt x="981426" y="960880"/>
                            <a:pt x="902287" y="949411"/>
                          </a:cubicBezTo>
                          <a:cubicBezTo>
                            <a:pt x="753690" y="960561"/>
                            <a:pt x="631505" y="915417"/>
                            <a:pt x="545143" y="949411"/>
                          </a:cubicBezTo>
                          <a:cubicBezTo>
                            <a:pt x="458781" y="983405"/>
                            <a:pt x="339279" y="911965"/>
                            <a:pt x="158238" y="949411"/>
                          </a:cubicBezTo>
                          <a:cubicBezTo>
                            <a:pt x="73589" y="953494"/>
                            <a:pt x="1058" y="889527"/>
                            <a:pt x="0" y="791173"/>
                          </a:cubicBezTo>
                          <a:cubicBezTo>
                            <a:pt x="-31957" y="731446"/>
                            <a:pt x="21377" y="595516"/>
                            <a:pt x="0" y="493694"/>
                          </a:cubicBezTo>
                          <a:cubicBezTo>
                            <a:pt x="-21377" y="391872"/>
                            <a:pt x="35644" y="296102"/>
                            <a:pt x="0" y="158238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9524C5A-EB01-4810-BB1A-99ABC324D5F2}"/>
                </a:ext>
              </a:extLst>
            </p:cNvPr>
            <p:cNvSpPr txBox="1"/>
            <p:nvPr/>
          </p:nvSpPr>
          <p:spPr>
            <a:xfrm>
              <a:off x="1661583" y="5536107"/>
              <a:ext cx="9960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Azure</a:t>
              </a:r>
            </a:p>
          </p:txBody>
        </p: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564431A8-00DB-4905-8C5D-55ED927BF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78380" y="5241845"/>
              <a:ext cx="258853" cy="280111"/>
            </a:xfrm>
            <a:prstGeom prst="rect">
              <a:avLst/>
            </a:prstGeom>
          </p:spPr>
        </p:pic>
        <p:pic>
          <p:nvPicPr>
            <p:cNvPr id="75" name="Picture 7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A19E2810-616B-4A3D-835A-38954DE5C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381" y="5250369"/>
              <a:ext cx="244558" cy="244558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B8E0FF1-F1E5-4AD6-8461-20EC62EF4D4B}"/>
              </a:ext>
            </a:extLst>
          </p:cNvPr>
          <p:cNvGrpSpPr/>
          <p:nvPr/>
        </p:nvGrpSpPr>
        <p:grpSpPr>
          <a:xfrm>
            <a:off x="1232982" y="1072084"/>
            <a:ext cx="996097" cy="604044"/>
            <a:chOff x="1661583" y="5161658"/>
            <a:chExt cx="996097" cy="604044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A036A29D-C69D-4AAF-9698-FC8A80F9A110}"/>
                </a:ext>
              </a:extLst>
            </p:cNvPr>
            <p:cNvSpPr/>
            <p:nvPr/>
          </p:nvSpPr>
          <p:spPr>
            <a:xfrm>
              <a:off x="1699851" y="5161658"/>
              <a:ext cx="919560" cy="604044"/>
            </a:xfrm>
            <a:prstGeom prst="roundRect">
              <a:avLst/>
            </a:prstGeom>
            <a:noFill/>
            <a:ln>
              <a:solidFill>
                <a:srgbClr val="0070C0"/>
              </a:solidFill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060525"/>
                        <a:gd name="connsiteY0" fmla="*/ 158238 h 949411"/>
                        <a:gd name="connsiteX1" fmla="*/ 158238 w 1060525"/>
                        <a:gd name="connsiteY1" fmla="*/ 0 h 949411"/>
                        <a:gd name="connsiteX2" fmla="*/ 545143 w 1060525"/>
                        <a:gd name="connsiteY2" fmla="*/ 0 h 949411"/>
                        <a:gd name="connsiteX3" fmla="*/ 902287 w 1060525"/>
                        <a:gd name="connsiteY3" fmla="*/ 0 h 949411"/>
                        <a:gd name="connsiteX4" fmla="*/ 1060525 w 1060525"/>
                        <a:gd name="connsiteY4" fmla="*/ 158238 h 949411"/>
                        <a:gd name="connsiteX5" fmla="*/ 1060525 w 1060525"/>
                        <a:gd name="connsiteY5" fmla="*/ 462047 h 949411"/>
                        <a:gd name="connsiteX6" fmla="*/ 1060525 w 1060525"/>
                        <a:gd name="connsiteY6" fmla="*/ 791173 h 949411"/>
                        <a:gd name="connsiteX7" fmla="*/ 902287 w 1060525"/>
                        <a:gd name="connsiteY7" fmla="*/ 949411 h 949411"/>
                        <a:gd name="connsiteX8" fmla="*/ 545143 w 1060525"/>
                        <a:gd name="connsiteY8" fmla="*/ 949411 h 949411"/>
                        <a:gd name="connsiteX9" fmla="*/ 158238 w 1060525"/>
                        <a:gd name="connsiteY9" fmla="*/ 949411 h 949411"/>
                        <a:gd name="connsiteX10" fmla="*/ 0 w 1060525"/>
                        <a:gd name="connsiteY10" fmla="*/ 791173 h 949411"/>
                        <a:gd name="connsiteX11" fmla="*/ 0 w 1060525"/>
                        <a:gd name="connsiteY11" fmla="*/ 493694 h 949411"/>
                        <a:gd name="connsiteX12" fmla="*/ 0 w 1060525"/>
                        <a:gd name="connsiteY12" fmla="*/ 158238 h 9494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060525" h="949411" extrusionOk="0">
                          <a:moveTo>
                            <a:pt x="0" y="158238"/>
                          </a:moveTo>
                          <a:cubicBezTo>
                            <a:pt x="-6968" y="66548"/>
                            <a:pt x="48378" y="8433"/>
                            <a:pt x="158238" y="0"/>
                          </a:cubicBezTo>
                          <a:cubicBezTo>
                            <a:pt x="349666" y="-16998"/>
                            <a:pt x="425630" y="45732"/>
                            <a:pt x="545143" y="0"/>
                          </a:cubicBezTo>
                          <a:cubicBezTo>
                            <a:pt x="664657" y="-45732"/>
                            <a:pt x="820159" y="12596"/>
                            <a:pt x="902287" y="0"/>
                          </a:cubicBezTo>
                          <a:cubicBezTo>
                            <a:pt x="971578" y="-9904"/>
                            <a:pt x="1073159" y="76883"/>
                            <a:pt x="1060525" y="158238"/>
                          </a:cubicBezTo>
                          <a:cubicBezTo>
                            <a:pt x="1070157" y="289612"/>
                            <a:pt x="1042806" y="329690"/>
                            <a:pt x="1060525" y="462047"/>
                          </a:cubicBezTo>
                          <a:cubicBezTo>
                            <a:pt x="1078244" y="594404"/>
                            <a:pt x="1038376" y="643113"/>
                            <a:pt x="1060525" y="791173"/>
                          </a:cubicBezTo>
                          <a:cubicBezTo>
                            <a:pt x="1059057" y="864564"/>
                            <a:pt x="981426" y="960880"/>
                            <a:pt x="902287" y="949411"/>
                          </a:cubicBezTo>
                          <a:cubicBezTo>
                            <a:pt x="753690" y="960561"/>
                            <a:pt x="631505" y="915417"/>
                            <a:pt x="545143" y="949411"/>
                          </a:cubicBezTo>
                          <a:cubicBezTo>
                            <a:pt x="458781" y="983405"/>
                            <a:pt x="339279" y="911965"/>
                            <a:pt x="158238" y="949411"/>
                          </a:cubicBezTo>
                          <a:cubicBezTo>
                            <a:pt x="73589" y="953494"/>
                            <a:pt x="1058" y="889527"/>
                            <a:pt x="0" y="791173"/>
                          </a:cubicBezTo>
                          <a:cubicBezTo>
                            <a:pt x="-31957" y="731446"/>
                            <a:pt x="21377" y="595516"/>
                            <a:pt x="0" y="493694"/>
                          </a:cubicBezTo>
                          <a:cubicBezTo>
                            <a:pt x="-21377" y="391872"/>
                            <a:pt x="35644" y="296102"/>
                            <a:pt x="0" y="158238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C88F7D7-30F5-477C-A761-EC3915DBEABC}"/>
                </a:ext>
              </a:extLst>
            </p:cNvPr>
            <p:cNvSpPr txBox="1"/>
            <p:nvPr/>
          </p:nvSpPr>
          <p:spPr>
            <a:xfrm>
              <a:off x="1661583" y="5536107"/>
              <a:ext cx="9960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Azure</a:t>
              </a:r>
            </a:p>
          </p:txBody>
        </p: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50F7B42E-C5C4-4776-91F3-6C231595E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30205" y="5241845"/>
              <a:ext cx="258853" cy="2801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7543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E5AA6774-BAB0-435D-B549-E23323D36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471" y="125584"/>
            <a:ext cx="9144000" cy="549918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Databricks Dev Ops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C5F6A37E-104C-4A01-BF62-36779E32047C}"/>
              </a:ext>
            </a:extLst>
          </p:cNvPr>
          <p:cNvSpPr txBox="1">
            <a:spLocks/>
          </p:cNvSpPr>
          <p:nvPr/>
        </p:nvSpPr>
        <p:spPr>
          <a:xfrm>
            <a:off x="284205" y="624059"/>
            <a:ext cx="11211698" cy="331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Deploying Notebooks (old way before “Project Based Git Integration”)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467101-AEBC-4FC3-8A0A-79C831F2A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696" y="1387918"/>
            <a:ext cx="412265" cy="44612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08826A4-D08B-4440-90E1-B26FBE280BC7}"/>
              </a:ext>
            </a:extLst>
          </p:cNvPr>
          <p:cNvSpPr/>
          <p:nvPr/>
        </p:nvSpPr>
        <p:spPr>
          <a:xfrm>
            <a:off x="249628" y="2114126"/>
            <a:ext cx="2048403" cy="284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Workspace (Work Area)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E2730F-1823-4910-9D7C-CB84A2E3A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04" y="1387918"/>
            <a:ext cx="412265" cy="44612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E9E68F1-C63F-45F9-B052-41266F4B624E}"/>
              </a:ext>
            </a:extLst>
          </p:cNvPr>
          <p:cNvSpPr/>
          <p:nvPr/>
        </p:nvSpPr>
        <p:spPr>
          <a:xfrm>
            <a:off x="4249865" y="2114126"/>
            <a:ext cx="2336543" cy="284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Workspace (Dev | QA | Prod)</a:t>
            </a: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FE6FAB28-4A0C-4A3B-847E-E77EEE462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154" y="3095884"/>
            <a:ext cx="513347" cy="51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00EB4E-8813-4FE7-B812-CED4233B336F}"/>
              </a:ext>
            </a:extLst>
          </p:cNvPr>
          <p:cNvCxnSpPr>
            <a:stCxn id="9" idx="2"/>
            <a:endCxn id="2050" idx="0"/>
          </p:cNvCxnSpPr>
          <p:nvPr/>
        </p:nvCxnSpPr>
        <p:spPr>
          <a:xfrm flipH="1">
            <a:off x="1273828" y="2398331"/>
            <a:ext cx="2" cy="697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7D3E6D5-E43F-4376-8B5C-982E0F619D00}"/>
              </a:ext>
            </a:extLst>
          </p:cNvPr>
          <p:cNvSpPr txBox="1"/>
          <p:nvPr/>
        </p:nvSpPr>
        <p:spPr>
          <a:xfrm>
            <a:off x="4382195" y="2562603"/>
            <a:ext cx="7752977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How to work with Notebooks and source control:</a:t>
            </a:r>
            <a:br>
              <a:rPr lang="en-US" sz="1400" dirty="0"/>
            </a:br>
            <a:endParaRPr lang="en-US" sz="1400" dirty="0"/>
          </a:p>
          <a:p>
            <a:r>
              <a:rPr lang="en-US" sz="1200" dirty="0">
                <a:solidFill>
                  <a:srgbClr val="0070C0"/>
                </a:solidFill>
              </a:rPr>
              <a:t>Initial 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Users work in their user's folder and map each notebook to source control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Users will store their notebooks in Git under the path </a:t>
            </a:r>
            <a:r>
              <a:rPr lang="en-US" sz="1200" i="1" dirty="0">
                <a:solidFill>
                  <a:srgbClr val="0070C0"/>
                </a:solidFill>
              </a:rPr>
              <a:t>username</a:t>
            </a:r>
            <a:r>
              <a:rPr lang="en-US" sz="1200" dirty="0"/>
              <a:t>/</a:t>
            </a:r>
            <a:r>
              <a:rPr lang="en-US" sz="1200" i="1" dirty="0" err="1">
                <a:solidFill>
                  <a:srgbClr val="0070C0"/>
                </a:solidFill>
              </a:rPr>
              <a:t>MyProject</a:t>
            </a:r>
            <a:r>
              <a:rPr lang="en-US" sz="1200" dirty="0"/>
              <a:t>/</a:t>
            </a:r>
            <a:r>
              <a:rPr lang="en-US" sz="1200" i="1" dirty="0" err="1">
                <a:solidFill>
                  <a:srgbClr val="0070C0"/>
                </a:solidFill>
              </a:rPr>
              <a:t>MyNotebook.sql</a:t>
            </a:r>
            <a:endParaRPr lang="en-US" sz="1200" i="1" dirty="0">
              <a:solidFill>
                <a:srgbClr val="0070C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When work is complete the user will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“Clone” the notebook to a folder under the Workspace “My-Project-Folder”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/>
              <a:t>Source control will need to be re-setup and point to Git under </a:t>
            </a:r>
            <a:r>
              <a:rPr lang="en-US" sz="1200" i="1" dirty="0">
                <a:solidFill>
                  <a:srgbClr val="0070C0"/>
                </a:solidFill>
              </a:rPr>
              <a:t>My-Project-Folder</a:t>
            </a:r>
            <a:r>
              <a:rPr lang="en-US" sz="1200" dirty="0"/>
              <a:t>/</a:t>
            </a:r>
            <a:r>
              <a:rPr lang="en-US" sz="1200" i="1" dirty="0" err="1">
                <a:solidFill>
                  <a:srgbClr val="0070C0"/>
                </a:solidFill>
              </a:rPr>
              <a:t>MyNodebook.sql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“Move” the notebook to a folder under the Workspace “My-Project-Folder”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/>
              <a:t>Source control will need to be re-configured to Git under </a:t>
            </a:r>
            <a:r>
              <a:rPr lang="en-US" sz="1200" i="1" dirty="0">
                <a:solidFill>
                  <a:srgbClr val="0070C0"/>
                </a:solidFill>
              </a:rPr>
              <a:t>My-Project-Folder</a:t>
            </a:r>
            <a:r>
              <a:rPr lang="en-US" sz="1200" dirty="0"/>
              <a:t>/</a:t>
            </a:r>
            <a:r>
              <a:rPr lang="en-US" sz="1200" i="1" dirty="0" err="1">
                <a:solidFill>
                  <a:srgbClr val="0070C0"/>
                </a:solidFill>
              </a:rPr>
              <a:t>MyNodebook.sql</a:t>
            </a:r>
            <a:endParaRPr lang="en-US" sz="1200" i="1" dirty="0">
              <a:solidFill>
                <a:srgbClr val="0070C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rgbClr val="0070C0"/>
                </a:solidFill>
              </a:rPr>
              <a:t>Only the folder “My-Project-Folder” will be deployed via DevOps</a:t>
            </a:r>
            <a:br>
              <a:rPr lang="en-US" sz="1200" dirty="0"/>
            </a:br>
            <a:endParaRPr lang="en-US" sz="1200" dirty="0"/>
          </a:p>
          <a:p>
            <a:r>
              <a:rPr lang="en-US" sz="1200" dirty="0">
                <a:solidFill>
                  <a:srgbClr val="0070C0"/>
                </a:solidFill>
              </a:rPr>
              <a:t>Additional Development 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This will take place in the </a:t>
            </a:r>
            <a:r>
              <a:rPr lang="en-US" sz="1200" i="1" dirty="0">
                <a:solidFill>
                  <a:srgbClr val="0070C0"/>
                </a:solidFill>
              </a:rPr>
              <a:t>My-Project-Folder</a:t>
            </a:r>
            <a:r>
              <a:rPr lang="en-US" sz="1200" dirty="0"/>
              <a:t> directly</a:t>
            </a:r>
          </a:p>
          <a:p>
            <a:endParaRPr lang="en-US" sz="1200" dirty="0"/>
          </a:p>
          <a:p>
            <a:r>
              <a:rPr lang="en-US" sz="1200" dirty="0">
                <a:solidFill>
                  <a:srgbClr val="0070C0"/>
                </a:solidFill>
              </a:rPr>
              <a:t>Notes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original notebook in the user's folder can be removed or remain for additional experimental testing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Users “ideally” should start working directly in the </a:t>
            </a:r>
            <a:r>
              <a:rPr lang="en-US" sz="1200" b="1" i="1" dirty="0">
                <a:solidFill>
                  <a:srgbClr val="0070C0"/>
                </a:solidFill>
              </a:rPr>
              <a:t>My-Project-Folder</a:t>
            </a:r>
            <a:r>
              <a:rPr lang="en-US" sz="1200" b="1" dirty="0"/>
              <a:t> and skip the Clone/Move!</a:t>
            </a:r>
            <a:br>
              <a:rPr lang="en-US" sz="1200" b="1" dirty="0"/>
            </a:br>
            <a:r>
              <a:rPr lang="en-US" sz="1100" dirty="0"/>
              <a:t>(in reality users usually start work in their user's folder)</a:t>
            </a:r>
            <a:endParaRPr lang="en-US" sz="1200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B1FACA2-A7C8-4261-8849-45406F410A87}"/>
              </a:ext>
            </a:extLst>
          </p:cNvPr>
          <p:cNvCxnSpPr>
            <a:cxnSpLocks/>
            <a:stCxn id="61" idx="3"/>
            <a:endCxn id="10" idx="1"/>
          </p:cNvCxnSpPr>
          <p:nvPr/>
        </p:nvCxnSpPr>
        <p:spPr>
          <a:xfrm flipV="1">
            <a:off x="3341143" y="1610979"/>
            <a:ext cx="1870861" cy="3345729"/>
          </a:xfrm>
          <a:prstGeom prst="bentConnector3">
            <a:avLst>
              <a:gd name="adj1" fmla="val 374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B4906EE-4249-4EDF-B96A-5E7D576618B6}"/>
              </a:ext>
            </a:extLst>
          </p:cNvPr>
          <p:cNvGrpSpPr/>
          <p:nvPr/>
        </p:nvGrpSpPr>
        <p:grpSpPr>
          <a:xfrm>
            <a:off x="1880319" y="3958458"/>
            <a:ext cx="739473" cy="261610"/>
            <a:chOff x="4345815" y="2302983"/>
            <a:chExt cx="739473" cy="261610"/>
          </a:xfrm>
        </p:grpSpPr>
        <p:pic>
          <p:nvPicPr>
            <p:cNvPr id="29" name="Picture 2" descr="See the source image">
              <a:extLst>
                <a:ext uri="{FF2B5EF4-FFF2-40B4-BE49-F238E27FC236}">
                  <a16:creationId xmlns:a16="http://schemas.microsoft.com/office/drawing/2014/main" id="{072CE1DA-7332-407D-B0E4-F7482204C4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5815" y="2315884"/>
              <a:ext cx="235809" cy="235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5D9D2A1-2CEC-4361-A036-7459B65D2777}"/>
                </a:ext>
              </a:extLst>
            </p:cNvPr>
            <p:cNvSpPr txBox="1"/>
            <p:nvPr/>
          </p:nvSpPr>
          <p:spPr>
            <a:xfrm>
              <a:off x="4581624" y="2302983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Users</a:t>
              </a:r>
            </a:p>
          </p:txBody>
        </p:sp>
      </p:grp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5EEFBAA-B08A-45FD-8A3E-21D0DC251E65}"/>
              </a:ext>
            </a:extLst>
          </p:cNvPr>
          <p:cNvCxnSpPr>
            <a:stCxn id="29" idx="1"/>
            <a:endCxn id="41" idx="2"/>
          </p:cNvCxnSpPr>
          <p:nvPr/>
        </p:nvCxnSpPr>
        <p:spPr>
          <a:xfrm rot="10800000">
            <a:off x="1644369" y="3958458"/>
            <a:ext cx="235950" cy="1308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8078B37-EC75-4662-80C3-4AB8AA4343CF}"/>
              </a:ext>
            </a:extLst>
          </p:cNvPr>
          <p:cNvGrpSpPr/>
          <p:nvPr/>
        </p:nvGrpSpPr>
        <p:grpSpPr>
          <a:xfrm>
            <a:off x="2221743" y="4173254"/>
            <a:ext cx="965496" cy="261610"/>
            <a:chOff x="4345815" y="2302983"/>
            <a:chExt cx="965496" cy="261610"/>
          </a:xfrm>
        </p:grpSpPr>
        <p:pic>
          <p:nvPicPr>
            <p:cNvPr id="34" name="Picture 2" descr="See the source image">
              <a:extLst>
                <a:ext uri="{FF2B5EF4-FFF2-40B4-BE49-F238E27FC236}">
                  <a16:creationId xmlns:a16="http://schemas.microsoft.com/office/drawing/2014/main" id="{BC35923A-F66D-4963-A576-F6F66602C6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5815" y="2315884"/>
              <a:ext cx="235809" cy="235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97E20F7-11DE-4674-B7C7-A603ACBB203D}"/>
                </a:ext>
              </a:extLst>
            </p:cNvPr>
            <p:cNvSpPr txBox="1"/>
            <p:nvPr/>
          </p:nvSpPr>
          <p:spPr>
            <a:xfrm>
              <a:off x="4581624" y="2302983"/>
              <a:ext cx="7296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User-One</a:t>
              </a:r>
            </a:p>
          </p:txBody>
        </p:sp>
      </p:grp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6F751A8D-B5AB-4BC6-BCED-EFCB167FF19C}"/>
              </a:ext>
            </a:extLst>
          </p:cNvPr>
          <p:cNvCxnSpPr>
            <a:cxnSpLocks/>
            <a:stCxn id="34" idx="1"/>
            <a:endCxn id="29" idx="2"/>
          </p:cNvCxnSpPr>
          <p:nvPr/>
        </p:nvCxnSpPr>
        <p:spPr>
          <a:xfrm rot="10800000">
            <a:off x="1998225" y="4207168"/>
            <a:ext cx="223519" cy="968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CE098E0-9DC1-4217-B1FE-EA7ABB7B23AE}"/>
              </a:ext>
            </a:extLst>
          </p:cNvPr>
          <p:cNvGrpSpPr/>
          <p:nvPr/>
        </p:nvGrpSpPr>
        <p:grpSpPr>
          <a:xfrm>
            <a:off x="2221581" y="4385730"/>
            <a:ext cx="971908" cy="261610"/>
            <a:chOff x="4345815" y="2302983"/>
            <a:chExt cx="971908" cy="261610"/>
          </a:xfrm>
        </p:grpSpPr>
        <p:pic>
          <p:nvPicPr>
            <p:cNvPr id="43" name="Picture 2" descr="See the source image">
              <a:extLst>
                <a:ext uri="{FF2B5EF4-FFF2-40B4-BE49-F238E27FC236}">
                  <a16:creationId xmlns:a16="http://schemas.microsoft.com/office/drawing/2014/main" id="{D0E4787E-A064-435C-BDAC-8FF65BC92B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5815" y="2315884"/>
              <a:ext cx="235809" cy="235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833CBD5-6EF9-4A59-BA94-32FBE6C36E4B}"/>
                </a:ext>
              </a:extLst>
            </p:cNvPr>
            <p:cNvSpPr txBox="1"/>
            <p:nvPr/>
          </p:nvSpPr>
          <p:spPr>
            <a:xfrm>
              <a:off x="4581624" y="2302983"/>
              <a:ext cx="7360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User-Two</a:t>
              </a:r>
            </a:p>
          </p:txBody>
        </p:sp>
      </p:grp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12FB5817-BACF-4D94-9FB0-39E5B23D9275}"/>
              </a:ext>
            </a:extLst>
          </p:cNvPr>
          <p:cNvCxnSpPr>
            <a:cxnSpLocks/>
            <a:stCxn id="43" idx="1"/>
            <a:endCxn id="29" idx="2"/>
          </p:cNvCxnSpPr>
          <p:nvPr/>
        </p:nvCxnSpPr>
        <p:spPr>
          <a:xfrm rot="10800000">
            <a:off x="1998225" y="4207168"/>
            <a:ext cx="223357" cy="3093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838AAEC-B266-44CD-9DBF-707502B2B339}"/>
              </a:ext>
            </a:extLst>
          </p:cNvPr>
          <p:cNvGrpSpPr/>
          <p:nvPr/>
        </p:nvGrpSpPr>
        <p:grpSpPr>
          <a:xfrm>
            <a:off x="1526464" y="3709748"/>
            <a:ext cx="1058470" cy="261610"/>
            <a:chOff x="4345815" y="2302983"/>
            <a:chExt cx="1058470" cy="261610"/>
          </a:xfrm>
        </p:grpSpPr>
        <p:pic>
          <p:nvPicPr>
            <p:cNvPr id="41" name="Picture 2" descr="See the source image">
              <a:extLst>
                <a:ext uri="{FF2B5EF4-FFF2-40B4-BE49-F238E27FC236}">
                  <a16:creationId xmlns:a16="http://schemas.microsoft.com/office/drawing/2014/main" id="{0473D5E8-D95D-45ED-B720-FA4489512E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5815" y="2315884"/>
              <a:ext cx="235809" cy="235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236C689-D904-48D9-9041-BA3360B98E37}"/>
                </a:ext>
              </a:extLst>
            </p:cNvPr>
            <p:cNvSpPr txBox="1"/>
            <p:nvPr/>
          </p:nvSpPr>
          <p:spPr>
            <a:xfrm>
              <a:off x="4581624" y="2302983"/>
              <a:ext cx="8226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Workspace</a:t>
              </a:r>
            </a:p>
          </p:txBody>
        </p:sp>
      </p:grp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7B8C11E7-DD9C-4DE6-99D6-9DFDFE1FC560}"/>
              </a:ext>
            </a:extLst>
          </p:cNvPr>
          <p:cNvCxnSpPr>
            <a:stCxn id="41" idx="1"/>
            <a:endCxn id="2050" idx="2"/>
          </p:cNvCxnSpPr>
          <p:nvPr/>
        </p:nvCxnSpPr>
        <p:spPr>
          <a:xfrm rot="10800000">
            <a:off x="1273828" y="3609232"/>
            <a:ext cx="252636" cy="23132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AFCC105-46F7-48BF-B06A-71C40A853D95}"/>
              </a:ext>
            </a:extLst>
          </p:cNvPr>
          <p:cNvGrpSpPr/>
          <p:nvPr/>
        </p:nvGrpSpPr>
        <p:grpSpPr>
          <a:xfrm>
            <a:off x="1880319" y="4825903"/>
            <a:ext cx="1460824" cy="261610"/>
            <a:chOff x="4345815" y="2302983"/>
            <a:chExt cx="1460824" cy="261610"/>
          </a:xfrm>
        </p:grpSpPr>
        <p:pic>
          <p:nvPicPr>
            <p:cNvPr id="60" name="Picture 2" descr="See the source image">
              <a:extLst>
                <a:ext uri="{FF2B5EF4-FFF2-40B4-BE49-F238E27FC236}">
                  <a16:creationId xmlns:a16="http://schemas.microsoft.com/office/drawing/2014/main" id="{EC6A14B8-D422-4892-863A-406B5DD748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5815" y="2315884"/>
              <a:ext cx="235809" cy="235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7AB07BB-C9EA-4D86-8224-8822D2423ED1}"/>
                </a:ext>
              </a:extLst>
            </p:cNvPr>
            <p:cNvSpPr txBox="1"/>
            <p:nvPr/>
          </p:nvSpPr>
          <p:spPr>
            <a:xfrm>
              <a:off x="4581624" y="2302983"/>
              <a:ext cx="122501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My-Project-Folder</a:t>
              </a:r>
            </a:p>
          </p:txBody>
        </p:sp>
      </p:grp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7CD47D9-FAAE-48E2-A418-3AD754A77D79}"/>
              </a:ext>
            </a:extLst>
          </p:cNvPr>
          <p:cNvCxnSpPr>
            <a:cxnSpLocks/>
            <a:stCxn id="60" idx="1"/>
            <a:endCxn id="41" idx="2"/>
          </p:cNvCxnSpPr>
          <p:nvPr/>
        </p:nvCxnSpPr>
        <p:spPr>
          <a:xfrm rot="10800000">
            <a:off x="1644369" y="3958459"/>
            <a:ext cx="235950" cy="99825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F3CE8DC-49AB-4938-B527-928CDB25C43E}"/>
              </a:ext>
            </a:extLst>
          </p:cNvPr>
          <p:cNvSpPr txBox="1"/>
          <p:nvPr/>
        </p:nvSpPr>
        <p:spPr>
          <a:xfrm>
            <a:off x="2221581" y="5074613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Notebook-A</a:t>
            </a: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D09B5DCF-4748-4D2D-A626-566EEEC29AB2}"/>
              </a:ext>
            </a:extLst>
          </p:cNvPr>
          <p:cNvCxnSpPr>
            <a:cxnSpLocks/>
            <a:stCxn id="65" idx="1"/>
            <a:endCxn id="60" idx="2"/>
          </p:cNvCxnSpPr>
          <p:nvPr/>
        </p:nvCxnSpPr>
        <p:spPr>
          <a:xfrm rot="10800000">
            <a:off x="1998225" y="5074614"/>
            <a:ext cx="223357" cy="13080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C532BFD1-DD83-48B7-A9B6-FF72B065156B}"/>
              </a:ext>
            </a:extLst>
          </p:cNvPr>
          <p:cNvCxnSpPr>
            <a:stCxn id="36" idx="3"/>
            <a:endCxn id="65" idx="3"/>
          </p:cNvCxnSpPr>
          <p:nvPr/>
        </p:nvCxnSpPr>
        <p:spPr>
          <a:xfrm flipH="1">
            <a:off x="3098744" y="4304059"/>
            <a:ext cx="88495" cy="901359"/>
          </a:xfrm>
          <a:prstGeom prst="curvedConnector3">
            <a:avLst>
              <a:gd name="adj1" fmla="val -25832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0A8A7B4-C840-4737-A893-2D12A8C79A62}"/>
              </a:ext>
            </a:extLst>
          </p:cNvPr>
          <p:cNvSpPr txBox="1"/>
          <p:nvPr/>
        </p:nvSpPr>
        <p:spPr>
          <a:xfrm>
            <a:off x="2221581" y="5287089"/>
            <a:ext cx="877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Notebook-B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F878BD9-08CA-43D5-BFB1-7A638E1EEE5F}"/>
              </a:ext>
            </a:extLst>
          </p:cNvPr>
          <p:cNvCxnSpPr>
            <a:cxnSpLocks/>
            <a:stCxn id="26" idx="1"/>
            <a:endCxn id="60" idx="2"/>
          </p:cNvCxnSpPr>
          <p:nvPr/>
        </p:nvCxnSpPr>
        <p:spPr>
          <a:xfrm rot="10800000">
            <a:off x="1998225" y="5074614"/>
            <a:ext cx="223357" cy="3432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351461E9-628E-466F-B96A-B63D70C49414}"/>
              </a:ext>
            </a:extLst>
          </p:cNvPr>
          <p:cNvCxnSpPr>
            <a:cxnSpLocks/>
            <a:stCxn id="44" idx="3"/>
            <a:endCxn id="26" idx="3"/>
          </p:cNvCxnSpPr>
          <p:nvPr/>
        </p:nvCxnSpPr>
        <p:spPr>
          <a:xfrm flipH="1">
            <a:off x="3098744" y="4516535"/>
            <a:ext cx="94745" cy="901359"/>
          </a:xfrm>
          <a:prstGeom prst="curvedConnector3">
            <a:avLst>
              <a:gd name="adj1" fmla="val -398681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4143A47-3630-4390-9989-39694942728B}"/>
              </a:ext>
            </a:extLst>
          </p:cNvPr>
          <p:cNvSpPr txBox="1"/>
          <p:nvPr/>
        </p:nvSpPr>
        <p:spPr>
          <a:xfrm rot="2882718">
            <a:off x="3094189" y="4704332"/>
            <a:ext cx="1331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FF0000"/>
                </a:solidFill>
              </a:rPr>
              <a:t>Clone / Move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C62E7F4-BB23-4D26-AB16-0678357ABF88}"/>
              </a:ext>
            </a:extLst>
          </p:cNvPr>
          <p:cNvSpPr txBox="1"/>
          <p:nvPr/>
        </p:nvSpPr>
        <p:spPr>
          <a:xfrm rot="5400000">
            <a:off x="3213929" y="3886534"/>
            <a:ext cx="1884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Only</a:t>
            </a:r>
            <a:r>
              <a:rPr lang="en-US" sz="1200" dirty="0"/>
              <a:t> this folder is deployed</a:t>
            </a:r>
          </a:p>
        </p:txBody>
      </p:sp>
    </p:spTree>
    <p:extLst>
      <p:ext uri="{BB962C8B-B14F-4D97-AF65-F5344CB8AC3E}">
        <p14:creationId xmlns:p14="http://schemas.microsoft.com/office/powerpoint/2010/main" val="150183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1BF5703B036B41A0430F443AD95DB8" ma:contentTypeVersion="19" ma:contentTypeDescription="Create a new document." ma:contentTypeScope="" ma:versionID="ffaa6361bbca0f44b1c0ce4466c0db6d">
  <xsd:schema xmlns:xsd="http://www.w3.org/2001/XMLSchema" xmlns:xs="http://www.w3.org/2001/XMLSchema" xmlns:p="http://schemas.microsoft.com/office/2006/metadata/properties" xmlns:ns1="http://schemas.microsoft.com/sharepoint/v3" xmlns:ns3="d02dc944-d877-4fdc-84c6-4fb412a3c730" xmlns:ns4="912cb619-99d2-4794-acea-8354d3da3f58" targetNamespace="http://schemas.microsoft.com/office/2006/metadata/properties" ma:root="true" ma:fieldsID="b40e0413ab5e745cbe4ceab969b882de" ns1:_="" ns3:_="" ns4:_="">
    <xsd:import namespace="http://schemas.microsoft.com/sharepoint/v3"/>
    <xsd:import namespace="d02dc944-d877-4fdc-84c6-4fb412a3c730"/>
    <xsd:import namespace="912cb619-99d2-4794-acea-8354d3da3f5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_STS_x0020_Hashtags" minOccurs="0"/>
                <xsd:element ref="ns3:_STS_x0020_AppliedHashtags" minOccurs="0"/>
                <xsd:element ref="ns1:_ip_UnifiedCompliancePolicyProperties" minOccurs="0"/>
                <xsd:element ref="ns1:_ip_UnifiedCompliancePolicyUIAction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7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8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2dc944-d877-4fdc-84c6-4fb412a3c73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  <xsd:element name="_STS_x0020_AppliedHashtags" ma:index="16" nillable="true" ma:displayName="Applied Hashtags" ma:description="" ma:internalName="_STS_x0020_AppliedHashtags" ma:readOnly="true" ma:showField="Titl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2cb619-99d2-4794-acea-8354d3da3f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_STS_x0020_Hashtags" ma:index="15" nillable="true" ma:displayName="Hashtags" ma:description="" ma:list="{2e0f0c18-4243-4700-b039-6e66a0694d3a}" ma:internalName="_STS_x0020_Hashtags" ma:readOnly="false" ma:showField="Titl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ediaServiceAutoTags" ma:index="19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0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2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2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STS_x0020_Hashtags xmlns="912cb619-99d2-4794-acea-8354d3da3f58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1D7A875-EC20-4E52-AF72-101135F126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02dc944-d877-4fdc-84c6-4fb412a3c730"/>
    <ds:schemaRef ds:uri="912cb619-99d2-4794-acea-8354d3da3f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5C0833-7061-4150-BC56-068CBF255117}">
  <ds:schemaRefs>
    <ds:schemaRef ds:uri="d02dc944-d877-4fdc-84c6-4fb412a3c730"/>
    <ds:schemaRef ds:uri="http://www.w3.org/XML/1998/namespace"/>
    <ds:schemaRef ds:uri="http://purl.org/dc/dcmitype/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912cb619-99d2-4794-acea-8354d3da3f58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116A9811-A868-4FA1-96A7-0C195F67FCF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2156</TotalTime>
  <Words>484</Words>
  <Application>Microsoft Office PowerPoint</Application>
  <PresentationFormat>Widescreen</PresentationFormat>
  <Paragraphs>65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Semibold</vt:lpstr>
      <vt:lpstr>Office Theme</vt:lpstr>
      <vt:lpstr>Databricks Dev Ops</vt:lpstr>
      <vt:lpstr>Databricks Dev 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ADF Dev Ops</dc:title>
  <dc:creator>Adam Paternostro</dc:creator>
  <cp:lastModifiedBy>Adam Paternostro</cp:lastModifiedBy>
  <cp:revision>22</cp:revision>
  <dcterms:created xsi:type="dcterms:W3CDTF">2020-05-11T13:00:51Z</dcterms:created>
  <dcterms:modified xsi:type="dcterms:W3CDTF">2020-07-27T20:41:45Z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0x010100E91BF5703B036B41A0430F443AD95DB8</vt:lpwstr>
  </property>
</Properties>
</file>