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97" y="1895490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2621698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45" y="1895490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2621698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90D82-5CC1-4F74-9524-D9458553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47" y="1895490"/>
            <a:ext cx="412265" cy="4461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2621698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AED54B-7BDC-435D-AF3B-3947E9E6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2" y="1895490"/>
            <a:ext cx="412265" cy="4461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2621698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3603456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endCxn id="14" idx="1"/>
          </p:cNvCxnSpPr>
          <p:nvPr/>
        </p:nvCxnSpPr>
        <p:spPr>
          <a:xfrm>
            <a:off x="4818648" y="2118551"/>
            <a:ext cx="190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132312" y="2118551"/>
            <a:ext cx="204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905903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612428" y="3922778"/>
            <a:ext cx="6844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 do your development in a Databricks workspace as your Work Area (this is tied to source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Your DevOps pipeline packages up the Git artifacts for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 artifacts (notebooks, clusters definition, scripts, etc.) are deployed to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Testing is done in Dev to ensure the rollout was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Dev is approved and QA is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QA is approved and Prod is updated</a:t>
            </a:r>
          </a:p>
          <a:p>
            <a:endParaRPr lang="en-US" sz="1200" dirty="0"/>
          </a:p>
          <a:p>
            <a:r>
              <a:rPr lang="en-US" sz="1400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Dev, QA and Prod can be in different subscriptions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KeyVault is used per environment to hold the API token key and Workspace URL.  You can use an existing KeyVault and/or just have one KeyVault with all three environment keys (e.g. </a:t>
            </a:r>
            <a:r>
              <a:rPr lang="en-US" sz="1200" dirty="0" err="1"/>
              <a:t>MyWorkspace</a:t>
            </a:r>
            <a:r>
              <a:rPr lang="en-US" sz="1200" dirty="0"/>
              <a:t>-URL-Dev, </a:t>
            </a:r>
            <a:r>
              <a:rPr lang="en-US" sz="1200" dirty="0" err="1"/>
              <a:t>MyWorkspace</a:t>
            </a:r>
            <a:r>
              <a:rPr lang="en-US" sz="1200" dirty="0"/>
              <a:t>-</a:t>
            </a:r>
            <a:r>
              <a:rPr lang="en-US" sz="1200" dirty="0" err="1"/>
              <a:t>APIKey</a:t>
            </a:r>
            <a:r>
              <a:rPr lang="en-US" sz="1200" dirty="0"/>
              <a:t>-Dev)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10" idx="1"/>
          </p:cNvCxnSpPr>
          <p:nvPr/>
        </p:nvCxnSpPr>
        <p:spPr>
          <a:xfrm flipV="1">
            <a:off x="1987702" y="2118551"/>
            <a:ext cx="2336543" cy="1741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4234356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415725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4449152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4372048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3665" y="4665503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1029" y="458839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3665" y="4882725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1029" y="4805621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5089840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501273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43A0F1-D79E-42EE-BD37-5868FE871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30" y="3185989"/>
            <a:ext cx="432255" cy="432255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EFE555-B524-49ED-8446-0B29937BB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25" y="3171201"/>
            <a:ext cx="432255" cy="432255"/>
          </a:xfrm>
          <a:prstGeom prst="rect">
            <a:avLst/>
          </a:prstGeom>
        </p:spPr>
      </p:pic>
      <p:pic>
        <p:nvPicPr>
          <p:cNvPr id="59" name="Picture 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22FAFF-0DD7-4762-969E-01356C0C6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02" y="3171200"/>
            <a:ext cx="432255" cy="4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7</cp:revision>
  <dcterms:created xsi:type="dcterms:W3CDTF">2020-05-11T13:00:51Z</dcterms:created>
  <dcterms:modified xsi:type="dcterms:W3CDTF">2020-07-22T16:58:47Z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