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4EEC7-B6EB-AB41-BEAA-CA3AB3D6E7F1}" v="58" dt="2018-11-01T18:16:26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4"/>
    <p:restoredTop sz="94676"/>
  </p:normalViewPr>
  <p:slideViewPr>
    <p:cSldViewPr snapToGrid="0" snapToObjects="1">
      <p:cViewPr varScale="1">
        <p:scale>
          <a:sx n="136" d="100"/>
          <a:sy n="136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298C-D6B9-D24F-A86C-7429B738B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A058C-6DF4-C84B-8E1B-D464B019E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2615D-2D70-0748-96D3-E617B435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752-3661-FC49-BD4F-FE9CE9AA8638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F78F8-5511-5242-94E7-1A30DB07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A16DB-8E15-CD43-9F5C-D118D8D6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7E51-AC7A-E945-8479-AD73BE85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8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DADC-18F3-1F4C-8041-951C787B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77114-7B57-3845-BE27-A21404544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1AC77-89E6-7B4A-BA3D-60A4FF17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752-3661-FC49-BD4F-FE9CE9AA8638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9832C-8929-324B-BB15-4FA49FE7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D9468-3708-C34D-A681-541B996C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7E51-AC7A-E945-8479-AD73BE85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0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53709-E45C-4746-A106-214C4BB6C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86693-4DFD-8F4B-8C8D-47F26B494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9F174-D1BD-8F4B-8928-2E1CC8E2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752-3661-FC49-BD4F-FE9CE9AA8638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F3E3B-FC9E-C94B-BADB-E6F7F81C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647F3-7DB2-6D4C-8458-4723C51E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7E51-AC7A-E945-8479-AD73BE85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8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4152-9FE7-A447-8D2C-2200936A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F6C41-33A3-D449-9F0E-33829C1D4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05393-CF18-114E-90A6-3E976F4D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752-3661-FC49-BD4F-FE9CE9AA8638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3DA5C-C746-6246-B0D5-4824982D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491A0-25A3-7544-BDF6-D761E5A9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7E51-AC7A-E945-8479-AD73BE85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7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1BA0-378D-654A-8247-A6507D23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15E73-EF4B-614D-ABD7-602B92C4A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149F-EAA5-FA4A-9FC0-29DF94F2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752-3661-FC49-BD4F-FE9CE9AA8638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C4843-ABBC-FC44-BF16-80DFD849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699A-0351-714E-9F7D-0441DAEC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7E51-AC7A-E945-8479-AD73BE85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CB20-95AC-3F4B-BDF6-0622F6D0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D7B89-A627-F946-9437-03509BF7B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7B155-BDAA-3243-B3DE-B732F027E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9962-3B63-D54F-9FEB-9E3169B4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752-3661-FC49-BD4F-FE9CE9AA8638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AE274-BEF9-FE49-AFAD-C5394190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CC4AD-8D0B-7045-A998-1DC98F82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7E51-AC7A-E945-8479-AD73BE85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3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AE91-317F-994D-BCC4-F7C1CA42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1D723-FFF6-6341-A6DE-14C9A89E4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A484F-04B6-E542-9865-247F6E245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DC34E-822D-F64C-B360-E3A9548CE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C2238-1FD4-F74E-BDAD-3C55DAE68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8CBAF-ECBB-1D4B-801F-9BDC1A18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752-3661-FC49-BD4F-FE9CE9AA8638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585B5-194C-6E44-8157-73A78C44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90840-59DF-7E42-8BF9-F14452AE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7E51-AC7A-E945-8479-AD73BE85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0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5768-E413-4847-A85D-E671CF64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04BAA-5AE5-1A46-9CD8-5E12D55F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752-3661-FC49-BD4F-FE9CE9AA8638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09A72-3FFF-5446-8892-5BE076C5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0522B-DAE9-1A4F-A6E7-3E4328B6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7E51-AC7A-E945-8479-AD73BE85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9B697-D2D9-9843-86B8-EEE7308F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752-3661-FC49-BD4F-FE9CE9AA8638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98121-6FC9-EF4C-8607-A796CCAA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635D1-EA2F-9341-B43A-EACA83BA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7E51-AC7A-E945-8479-AD73BE85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14AB-4475-FF42-8C3B-04861DE2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C375F-F912-7D46-BC91-B0586FC37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1AF28-A073-B541-BCFC-C61E28F42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3DA6D-A982-8540-8EE9-2BD29ABF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752-3661-FC49-BD4F-FE9CE9AA8638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BA11-E6B3-AD4F-B284-EC647A32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C5808-EAD8-A846-9BA2-DFA8A83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7E51-AC7A-E945-8479-AD73BE85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7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186A-7D87-E749-BB89-853F0866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D6915-3397-1740-8094-CDB8DC53D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50A66-0585-9643-A2CC-6267E8AB3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81F17-C53E-5444-ADEE-FFD0D4E8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752-3661-FC49-BD4F-FE9CE9AA8638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CA0A0-2E52-DA4D-B991-6CF3DE27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A22EC-62ED-8C4D-9944-F3E3B39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7E51-AC7A-E945-8479-AD73BE85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9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20270-E0CC-F141-8B97-3C228DA2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1BC44-926A-5443-AE54-0133D8C92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44547-0FA9-7B4E-9C20-D2693F813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88752-3661-FC49-BD4F-FE9CE9AA8638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0F264-73DE-9A4B-B238-1C089DD16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6D18-B812-394A-B32C-5D2D20FA5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D7E51-AC7A-E945-8479-AD73BE85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877DA-11F8-6545-A82F-1CCFCE71C5B7}"/>
              </a:ext>
            </a:extLst>
          </p:cNvPr>
          <p:cNvSpPr/>
          <p:nvPr/>
        </p:nvSpPr>
        <p:spPr>
          <a:xfrm>
            <a:off x="1273756" y="2823732"/>
            <a:ext cx="1282045" cy="8783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Main Template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A0608-8C8F-3B41-BE7E-4BA5193946AA}"/>
              </a:ext>
            </a:extLst>
          </p:cNvPr>
          <p:cNvSpPr txBox="1"/>
          <p:nvPr/>
        </p:nvSpPr>
        <p:spPr>
          <a:xfrm>
            <a:off x="1204086" y="4837335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azuredeploy.json</a:t>
            </a:r>
            <a:endParaRPr lang="en-US" sz="1200" dirty="0"/>
          </a:p>
          <a:p>
            <a:r>
              <a:rPr lang="en-US" sz="1200" dirty="0" err="1"/>
              <a:t>azuredeploy.parameters.json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F195B9-744C-7D45-AEAC-269622335FB9}"/>
              </a:ext>
            </a:extLst>
          </p:cNvPr>
          <p:cNvSpPr/>
          <p:nvPr/>
        </p:nvSpPr>
        <p:spPr>
          <a:xfrm>
            <a:off x="1273756" y="3855968"/>
            <a:ext cx="1282045" cy="8827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Main Parameters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9E8AC7-A51C-6A4F-8D64-5CBC0D66A8A7}"/>
              </a:ext>
            </a:extLst>
          </p:cNvPr>
          <p:cNvSpPr/>
          <p:nvPr/>
        </p:nvSpPr>
        <p:spPr>
          <a:xfrm>
            <a:off x="4969497" y="518475"/>
            <a:ext cx="1282045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Availability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8B002-43DF-8048-8DC6-850C9300E478}"/>
              </a:ext>
            </a:extLst>
          </p:cNvPr>
          <p:cNvSpPr txBox="1"/>
          <p:nvPr/>
        </p:nvSpPr>
        <p:spPr>
          <a:xfrm>
            <a:off x="7672927" y="518474"/>
            <a:ext cx="2413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azuredeploy.availabilityset.json</a:t>
            </a:r>
            <a:endParaRPr lang="en-US" sz="1200" dirty="0"/>
          </a:p>
          <a:p>
            <a:r>
              <a:rPr lang="en-US" sz="1200" dirty="0" err="1"/>
              <a:t>local.parameters.availabilityset.json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42939-D15F-6447-BB57-7233A4E459F4}"/>
              </a:ext>
            </a:extLst>
          </p:cNvPr>
          <p:cNvSpPr/>
          <p:nvPr/>
        </p:nvSpPr>
        <p:spPr>
          <a:xfrm>
            <a:off x="6321212" y="518476"/>
            <a:ext cx="1282045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Parameters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D011A2-D6D8-B146-AB4E-1813D77F8018}"/>
              </a:ext>
            </a:extLst>
          </p:cNvPr>
          <p:cNvSpPr/>
          <p:nvPr/>
        </p:nvSpPr>
        <p:spPr>
          <a:xfrm>
            <a:off x="4969497" y="1084723"/>
            <a:ext cx="1282045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CosmosDB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E7E970-0E59-4045-BA75-90ABB944A313}"/>
              </a:ext>
            </a:extLst>
          </p:cNvPr>
          <p:cNvSpPr txBox="1"/>
          <p:nvPr/>
        </p:nvSpPr>
        <p:spPr>
          <a:xfrm>
            <a:off x="7672927" y="1084722"/>
            <a:ext cx="2233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azuredeploy.cosmosdb.json</a:t>
            </a:r>
            <a:endParaRPr lang="en-US" sz="1200" dirty="0"/>
          </a:p>
          <a:p>
            <a:r>
              <a:rPr lang="en-US" sz="1200" dirty="0" err="1"/>
              <a:t>local.parameters.cosmosdb.json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1917EE-3034-C641-9229-3588788B7213}"/>
              </a:ext>
            </a:extLst>
          </p:cNvPr>
          <p:cNvSpPr/>
          <p:nvPr/>
        </p:nvSpPr>
        <p:spPr>
          <a:xfrm>
            <a:off x="6321212" y="1084724"/>
            <a:ext cx="1282045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Parameters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EA7821-CBB3-EB46-8EDA-399DB044A13D}"/>
              </a:ext>
            </a:extLst>
          </p:cNvPr>
          <p:cNvSpPr/>
          <p:nvPr/>
        </p:nvSpPr>
        <p:spPr>
          <a:xfrm>
            <a:off x="4969497" y="1650971"/>
            <a:ext cx="1282045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IoTHub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E8988B-910F-A744-BC40-CA4C0A4A8D10}"/>
              </a:ext>
            </a:extLst>
          </p:cNvPr>
          <p:cNvSpPr txBox="1"/>
          <p:nvPr/>
        </p:nvSpPr>
        <p:spPr>
          <a:xfrm>
            <a:off x="7672927" y="1650970"/>
            <a:ext cx="197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azuredeploy.iothub.json</a:t>
            </a:r>
            <a:endParaRPr lang="en-US" sz="1200" dirty="0"/>
          </a:p>
          <a:p>
            <a:r>
              <a:rPr lang="en-US" sz="1200" dirty="0" err="1"/>
              <a:t>local.parameters.iothub.json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138E7B-668D-6940-BCCA-12F665A87D30}"/>
              </a:ext>
            </a:extLst>
          </p:cNvPr>
          <p:cNvSpPr/>
          <p:nvPr/>
        </p:nvSpPr>
        <p:spPr>
          <a:xfrm>
            <a:off x="6321212" y="1650972"/>
            <a:ext cx="1282045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Parameters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2E4C74-46E1-E947-9407-17CDB8793BEE}"/>
              </a:ext>
            </a:extLst>
          </p:cNvPr>
          <p:cNvSpPr/>
          <p:nvPr/>
        </p:nvSpPr>
        <p:spPr>
          <a:xfrm>
            <a:off x="4969497" y="2217219"/>
            <a:ext cx="1282045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NSG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E110A8-E50F-8248-883D-216A2635C311}"/>
              </a:ext>
            </a:extLst>
          </p:cNvPr>
          <p:cNvSpPr txBox="1"/>
          <p:nvPr/>
        </p:nvSpPr>
        <p:spPr>
          <a:xfrm>
            <a:off x="7672927" y="2217218"/>
            <a:ext cx="1813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azuredeploy.nsg.json</a:t>
            </a:r>
            <a:endParaRPr lang="en-US" sz="1200" dirty="0"/>
          </a:p>
          <a:p>
            <a:r>
              <a:rPr lang="en-US" sz="1200" dirty="0" err="1"/>
              <a:t>local.parameters.nsg.json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47251C-0EC3-5743-BED3-E402BAF3A2DE}"/>
              </a:ext>
            </a:extLst>
          </p:cNvPr>
          <p:cNvSpPr/>
          <p:nvPr/>
        </p:nvSpPr>
        <p:spPr>
          <a:xfrm>
            <a:off x="6321212" y="2217220"/>
            <a:ext cx="1282045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Parameters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277611-4E55-DC46-B079-F5DF73140159}"/>
              </a:ext>
            </a:extLst>
          </p:cNvPr>
          <p:cNvSpPr/>
          <p:nvPr/>
        </p:nvSpPr>
        <p:spPr>
          <a:xfrm>
            <a:off x="4969497" y="2783467"/>
            <a:ext cx="1282045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Postgres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75D44E-6F1E-514C-9E68-312DF5C819CD}"/>
              </a:ext>
            </a:extLst>
          </p:cNvPr>
          <p:cNvSpPr txBox="1"/>
          <p:nvPr/>
        </p:nvSpPr>
        <p:spPr>
          <a:xfrm>
            <a:off x="7672927" y="2783466"/>
            <a:ext cx="2248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azuredeploy.postgresql.json</a:t>
            </a:r>
            <a:endParaRPr lang="en-US" sz="1200" dirty="0"/>
          </a:p>
          <a:p>
            <a:r>
              <a:rPr lang="en-US" sz="1200" dirty="0" err="1"/>
              <a:t>local.parameters.postgresql.json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F7EF95-E175-D145-ADA5-6CB9B56E7B40}"/>
              </a:ext>
            </a:extLst>
          </p:cNvPr>
          <p:cNvSpPr/>
          <p:nvPr/>
        </p:nvSpPr>
        <p:spPr>
          <a:xfrm>
            <a:off x="6321212" y="2783468"/>
            <a:ext cx="1282045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Parameters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FEBC67-6D7F-F741-A9A7-077EFE5C16BE}"/>
              </a:ext>
            </a:extLst>
          </p:cNvPr>
          <p:cNvSpPr/>
          <p:nvPr/>
        </p:nvSpPr>
        <p:spPr>
          <a:xfrm>
            <a:off x="4969497" y="3349715"/>
            <a:ext cx="1282045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Storage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579D09-0C5F-9644-957F-7DE9132D261C}"/>
              </a:ext>
            </a:extLst>
          </p:cNvPr>
          <p:cNvSpPr txBox="1"/>
          <p:nvPr/>
        </p:nvSpPr>
        <p:spPr>
          <a:xfrm>
            <a:off x="7672927" y="3349714"/>
            <a:ext cx="2026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azuredeploy.storage.json</a:t>
            </a:r>
            <a:endParaRPr lang="en-US" sz="1200" dirty="0"/>
          </a:p>
          <a:p>
            <a:r>
              <a:rPr lang="en-US" sz="1200" dirty="0" err="1"/>
              <a:t>local.parameters.storage.json</a:t>
            </a:r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178292-52DF-8148-AD22-AE944AE42A51}"/>
              </a:ext>
            </a:extLst>
          </p:cNvPr>
          <p:cNvSpPr/>
          <p:nvPr/>
        </p:nvSpPr>
        <p:spPr>
          <a:xfrm>
            <a:off x="6321212" y="3349716"/>
            <a:ext cx="1282045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Parameters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139BF7-17F1-8948-B128-3C9332AB7AB3}"/>
              </a:ext>
            </a:extLst>
          </p:cNvPr>
          <p:cNvSpPr/>
          <p:nvPr/>
        </p:nvSpPr>
        <p:spPr>
          <a:xfrm>
            <a:off x="4969497" y="3915963"/>
            <a:ext cx="1282045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Stream Analytics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40D981-9FB1-2643-AB42-E26B01BD2840}"/>
              </a:ext>
            </a:extLst>
          </p:cNvPr>
          <p:cNvSpPr txBox="1"/>
          <p:nvPr/>
        </p:nvSpPr>
        <p:spPr>
          <a:xfrm>
            <a:off x="7672927" y="3915962"/>
            <a:ext cx="2581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azuredeploy.streamanalytics.json</a:t>
            </a:r>
            <a:endParaRPr lang="en-US" sz="1200" dirty="0"/>
          </a:p>
          <a:p>
            <a:r>
              <a:rPr lang="en-US" sz="1200" dirty="0" err="1"/>
              <a:t>local.parameters.streamanalytics.json</a:t>
            </a:r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C967CD-2344-9342-B728-044C0EB14913}"/>
              </a:ext>
            </a:extLst>
          </p:cNvPr>
          <p:cNvSpPr/>
          <p:nvPr/>
        </p:nvSpPr>
        <p:spPr>
          <a:xfrm>
            <a:off x="6321212" y="3915964"/>
            <a:ext cx="1282045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Parameters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EC068E-C622-D341-8BC8-83A3D2001BE2}"/>
              </a:ext>
            </a:extLst>
          </p:cNvPr>
          <p:cNvSpPr/>
          <p:nvPr/>
        </p:nvSpPr>
        <p:spPr>
          <a:xfrm>
            <a:off x="4969497" y="4482211"/>
            <a:ext cx="1282045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VM (</a:t>
            </a:r>
            <a:r>
              <a:rPr lang="en-US" sz="1100" dirty="0" err="1"/>
              <a:t>Nic</a:t>
            </a:r>
            <a:r>
              <a:rPr lang="en-US" sz="1100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8891B4-B387-304F-8CF1-F60347BC1BEF}"/>
              </a:ext>
            </a:extLst>
          </p:cNvPr>
          <p:cNvSpPr txBox="1"/>
          <p:nvPr/>
        </p:nvSpPr>
        <p:spPr>
          <a:xfrm>
            <a:off x="7672927" y="4482210"/>
            <a:ext cx="1797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azuredeploy.vm-nic.json</a:t>
            </a:r>
            <a:endParaRPr lang="en-US" sz="1200" dirty="0"/>
          </a:p>
          <a:p>
            <a:r>
              <a:rPr lang="en-US" sz="1200" dirty="0" err="1"/>
              <a:t>local.parameters.vm.json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73C305-6DEB-6843-B3B9-D8E63C7EA91B}"/>
              </a:ext>
            </a:extLst>
          </p:cNvPr>
          <p:cNvSpPr/>
          <p:nvPr/>
        </p:nvSpPr>
        <p:spPr>
          <a:xfrm>
            <a:off x="4969497" y="5048459"/>
            <a:ext cx="1282045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VM (Public IP)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E1A613-B12B-8944-ABC5-6BD136D99905}"/>
              </a:ext>
            </a:extLst>
          </p:cNvPr>
          <p:cNvSpPr txBox="1"/>
          <p:nvPr/>
        </p:nvSpPr>
        <p:spPr>
          <a:xfrm>
            <a:off x="7672927" y="5048458"/>
            <a:ext cx="2108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azuredeploy.vm</a:t>
            </a:r>
            <a:r>
              <a:rPr lang="en-US" sz="1200" dirty="0"/>
              <a:t>-public-</a:t>
            </a:r>
            <a:r>
              <a:rPr lang="en-US" sz="1200" dirty="0" err="1"/>
              <a:t>ip.json</a:t>
            </a:r>
            <a:endParaRPr lang="en-US" sz="1200" dirty="0"/>
          </a:p>
          <a:p>
            <a:r>
              <a:rPr lang="en-US" sz="1200" dirty="0" err="1"/>
              <a:t>local.parameters.vm.json</a:t>
            </a:r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AB864E-04ED-A94A-8756-B40AA77B5BB8}"/>
              </a:ext>
            </a:extLst>
          </p:cNvPr>
          <p:cNvSpPr/>
          <p:nvPr/>
        </p:nvSpPr>
        <p:spPr>
          <a:xfrm>
            <a:off x="6321212" y="4482208"/>
            <a:ext cx="1282045" cy="15941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Parameters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550A3D-F911-A044-8D3C-1403362B854C}"/>
              </a:ext>
            </a:extLst>
          </p:cNvPr>
          <p:cNvSpPr/>
          <p:nvPr/>
        </p:nvSpPr>
        <p:spPr>
          <a:xfrm>
            <a:off x="4969497" y="5614707"/>
            <a:ext cx="1282045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DDA2BE-929F-AE4D-B8D1-B3E1DFB1858A}"/>
              </a:ext>
            </a:extLst>
          </p:cNvPr>
          <p:cNvSpPr txBox="1"/>
          <p:nvPr/>
        </p:nvSpPr>
        <p:spPr>
          <a:xfrm>
            <a:off x="7672927" y="5614706"/>
            <a:ext cx="1751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azuredeploy.vm.json</a:t>
            </a:r>
            <a:endParaRPr lang="en-US" sz="1200" dirty="0"/>
          </a:p>
          <a:p>
            <a:r>
              <a:rPr lang="en-US" sz="1200" dirty="0" err="1"/>
              <a:t>local.parameters.vm.json</a:t>
            </a:r>
            <a:endParaRPr lang="en-US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2AA544C-A955-6542-8510-985AAF5D4DF9}"/>
              </a:ext>
            </a:extLst>
          </p:cNvPr>
          <p:cNvSpPr/>
          <p:nvPr/>
        </p:nvSpPr>
        <p:spPr>
          <a:xfrm>
            <a:off x="4969497" y="6180951"/>
            <a:ext cx="1282045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VNET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768292-E6D4-0A43-A16F-1AA1FF067D76}"/>
              </a:ext>
            </a:extLst>
          </p:cNvPr>
          <p:cNvSpPr txBox="1"/>
          <p:nvPr/>
        </p:nvSpPr>
        <p:spPr>
          <a:xfrm>
            <a:off x="7672927" y="6180950"/>
            <a:ext cx="183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azuredeploy.vnet.json</a:t>
            </a:r>
            <a:endParaRPr lang="en-US" sz="1200" dirty="0"/>
          </a:p>
          <a:p>
            <a:r>
              <a:rPr lang="en-US" sz="1200" dirty="0" err="1"/>
              <a:t>local.parameters.vnet.json</a:t>
            </a:r>
            <a:endParaRPr lang="en-US" sz="1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99889E8-E530-F94F-8D92-C44DD9000EAF}"/>
              </a:ext>
            </a:extLst>
          </p:cNvPr>
          <p:cNvSpPr/>
          <p:nvPr/>
        </p:nvSpPr>
        <p:spPr>
          <a:xfrm>
            <a:off x="6321212" y="6180952"/>
            <a:ext cx="1282045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Parameters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123139E-AE08-DA40-A4D7-F82517997266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flipH="1">
            <a:off x="2555801" y="749308"/>
            <a:ext cx="2413696" cy="2513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D9DCB9C-8DBA-B749-A8AB-DD4C2486F92D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flipH="1">
            <a:off x="2555801" y="1315556"/>
            <a:ext cx="2413696" cy="1947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99FA824-AA69-664D-A309-C72D1DCC9042}"/>
              </a:ext>
            </a:extLst>
          </p:cNvPr>
          <p:cNvCxnSpPr>
            <a:stCxn id="22" idx="1"/>
            <a:endCxn id="4" idx="3"/>
          </p:cNvCxnSpPr>
          <p:nvPr/>
        </p:nvCxnSpPr>
        <p:spPr>
          <a:xfrm flipH="1">
            <a:off x="2555801" y="1881804"/>
            <a:ext cx="2413696" cy="138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9A67CF2-DD64-1C42-9178-B62458D10983}"/>
              </a:ext>
            </a:extLst>
          </p:cNvPr>
          <p:cNvCxnSpPr>
            <a:stCxn id="30" idx="1"/>
            <a:endCxn id="4" idx="3"/>
          </p:cNvCxnSpPr>
          <p:nvPr/>
        </p:nvCxnSpPr>
        <p:spPr>
          <a:xfrm flipH="1">
            <a:off x="2555801" y="2448052"/>
            <a:ext cx="2413696" cy="814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6D28788-CC98-1B47-99BB-076CC23CF8F9}"/>
              </a:ext>
            </a:extLst>
          </p:cNvPr>
          <p:cNvCxnSpPr>
            <a:stCxn id="4" idx="3"/>
            <a:endCxn id="34" idx="1"/>
          </p:cNvCxnSpPr>
          <p:nvPr/>
        </p:nvCxnSpPr>
        <p:spPr>
          <a:xfrm flipV="1">
            <a:off x="2555801" y="3014300"/>
            <a:ext cx="2413696" cy="24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6ED3B4-17E8-A147-83CD-C94CAC535CB7}"/>
              </a:ext>
            </a:extLst>
          </p:cNvPr>
          <p:cNvCxnSpPr>
            <a:stCxn id="4" idx="3"/>
            <a:endCxn id="38" idx="1"/>
          </p:cNvCxnSpPr>
          <p:nvPr/>
        </p:nvCxnSpPr>
        <p:spPr>
          <a:xfrm>
            <a:off x="2555801" y="3262886"/>
            <a:ext cx="2413696" cy="31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7DF3E97-F3DD-834B-BF23-8B3B342318E6}"/>
              </a:ext>
            </a:extLst>
          </p:cNvPr>
          <p:cNvCxnSpPr>
            <a:stCxn id="4" idx="3"/>
            <a:endCxn id="42" idx="1"/>
          </p:cNvCxnSpPr>
          <p:nvPr/>
        </p:nvCxnSpPr>
        <p:spPr>
          <a:xfrm>
            <a:off x="2555801" y="3262886"/>
            <a:ext cx="2413696" cy="883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0BC0F8A-1107-124A-9E13-DB771A052971}"/>
              </a:ext>
            </a:extLst>
          </p:cNvPr>
          <p:cNvCxnSpPr>
            <a:stCxn id="4" idx="3"/>
            <a:endCxn id="47" idx="1"/>
          </p:cNvCxnSpPr>
          <p:nvPr/>
        </p:nvCxnSpPr>
        <p:spPr>
          <a:xfrm>
            <a:off x="2555801" y="3262886"/>
            <a:ext cx="2413696" cy="1450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1D40FA-63C3-5D4B-A1AF-0F9C34F3CD70}"/>
              </a:ext>
            </a:extLst>
          </p:cNvPr>
          <p:cNvCxnSpPr>
            <a:stCxn id="4" idx="3"/>
            <a:endCxn id="51" idx="1"/>
          </p:cNvCxnSpPr>
          <p:nvPr/>
        </p:nvCxnSpPr>
        <p:spPr>
          <a:xfrm>
            <a:off x="2555801" y="3262886"/>
            <a:ext cx="2413696" cy="2016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315C87C-04AC-DA4E-B8A7-5580867C85A6}"/>
              </a:ext>
            </a:extLst>
          </p:cNvPr>
          <p:cNvCxnSpPr>
            <a:stCxn id="4" idx="3"/>
            <a:endCxn id="55" idx="1"/>
          </p:cNvCxnSpPr>
          <p:nvPr/>
        </p:nvCxnSpPr>
        <p:spPr>
          <a:xfrm>
            <a:off x="2555801" y="3262886"/>
            <a:ext cx="2413696" cy="258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FA21C8-E6AA-E14F-BEC1-08418BC10129}"/>
              </a:ext>
            </a:extLst>
          </p:cNvPr>
          <p:cNvCxnSpPr>
            <a:stCxn id="4" idx="3"/>
            <a:endCxn id="59" idx="1"/>
          </p:cNvCxnSpPr>
          <p:nvPr/>
        </p:nvCxnSpPr>
        <p:spPr>
          <a:xfrm>
            <a:off x="2555801" y="3262886"/>
            <a:ext cx="2413696" cy="3148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547DDEA-78A9-8E46-A4A3-5170DAE24E5C}"/>
              </a:ext>
            </a:extLst>
          </p:cNvPr>
          <p:cNvSpPr txBox="1"/>
          <p:nvPr/>
        </p:nvSpPr>
        <p:spPr>
          <a:xfrm>
            <a:off x="1337055" y="2297155"/>
            <a:ext cx="115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Root Folder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3828E03-493F-7B4A-BF0E-CF8AEACE8E7A}"/>
              </a:ext>
            </a:extLst>
          </p:cNvPr>
          <p:cNvSpPr txBox="1"/>
          <p:nvPr/>
        </p:nvSpPr>
        <p:spPr>
          <a:xfrm>
            <a:off x="4934952" y="102229"/>
            <a:ext cx="1350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Nested Folder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2140C56-9749-5747-B31C-A3219F82C9C4}"/>
              </a:ext>
            </a:extLst>
          </p:cNvPr>
          <p:cNvSpPr txBox="1"/>
          <p:nvPr/>
        </p:nvSpPr>
        <p:spPr>
          <a:xfrm rot="18837170">
            <a:off x="2740871" y="1767801"/>
            <a:ext cx="1614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Linked Templates</a:t>
            </a:r>
          </a:p>
        </p:txBody>
      </p:sp>
    </p:spTree>
    <p:extLst>
      <p:ext uri="{BB962C8B-B14F-4D97-AF65-F5344CB8AC3E}">
        <p14:creationId xmlns:p14="http://schemas.microsoft.com/office/powerpoint/2010/main" val="389284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188</Words>
  <Application>Microsoft Macintosh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Paternostro</dc:creator>
  <cp:lastModifiedBy>Adam Paternostro</cp:lastModifiedBy>
  <cp:revision>1</cp:revision>
  <dcterms:created xsi:type="dcterms:W3CDTF">2018-11-01T17:59:05Z</dcterms:created>
  <dcterms:modified xsi:type="dcterms:W3CDTF">2018-11-01T18:17:17Z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2018-11-01T17:59:08-0500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36110e2d-e42c-42b2-8493-0000f4e966ef</vt:lpwstr>
  </property>
</Properties>
</file>