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b2b6f62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b2b6f62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b2b6f62b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b2b6f62b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2b6f62b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2b6f62b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2b6f62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2b6f62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2b6f62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2b6f62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2b6f62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2b6f62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2b6f62bf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2b6f62b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823800" y="3226825"/>
            <a:ext cx="29826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1: Team 10’s Home Page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824575" y="383375"/>
            <a:ext cx="2982600" cy="303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6250" y="383375"/>
            <a:ext cx="41961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Dublin Bus App Relaunched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43200" y="4033400"/>
            <a:ext cx="9230400" cy="2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10 - Team Members:</a:t>
            </a:r>
            <a:endParaRPr b="1" i="1"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Danev 	-	 Coding Lead 	- 	Front-end Developer</a:t>
            </a:r>
            <a:endParaRPr i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Danning Zhan 	- 	Maintenance Lead 	- 	Data Analyst</a:t>
            </a:r>
            <a:endParaRPr i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Turlough Hannon	-	Coordination Lead	-	Full-stack Developer</a:t>
            </a:r>
            <a:endParaRPr i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Adam Ryan	-	Customer Lead	-	Back-end Developer</a:t>
            </a:r>
            <a:endParaRPr i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800" y="383375"/>
            <a:ext cx="2982499" cy="30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72388" y="4063325"/>
            <a:ext cx="55992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2: The Project Specification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0" y="518025"/>
            <a:ext cx="91473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0" y="44400"/>
            <a:ext cx="9147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.	PROJECT SPECIFICATION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336" y="888750"/>
            <a:ext cx="5599326" cy="336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546975" y="4678600"/>
            <a:ext cx="25122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5: Random Forest Models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46975" y="2955975"/>
            <a:ext cx="25122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4: Dublin Bus Timetable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650" y="518025"/>
            <a:ext cx="68325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Existing Solutions Exist</a:t>
            </a:r>
            <a:endParaRPr sz="16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User Friendly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Inaccurate or Generic Times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Poorly Reviewed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be focused solely on </a:t>
            </a:r>
            <a:br>
              <a:rPr lang="en"/>
            </a:br>
            <a:r>
              <a:rPr lang="en"/>
              <a:t>Dublin Bus (Moovit, Google)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Solution</a:t>
            </a:r>
            <a:endParaRPr sz="16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Powered by Random Forest Models trained on Weather and Route History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Intuitive UX with Quality of Life Features Powered by Vue Components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First Irish Travel App with Gamification based on Sustainable points.</a:t>
            </a:r>
            <a:endParaRPr sz="1300"/>
          </a:p>
        </p:txBody>
      </p:sp>
      <p:sp>
        <p:nvSpPr>
          <p:cNvPr id="74" name="Google Shape;74;p15"/>
          <p:cNvSpPr txBox="1"/>
          <p:nvPr/>
        </p:nvSpPr>
        <p:spPr>
          <a:xfrm>
            <a:off x="3491475" y="2955975"/>
            <a:ext cx="30555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3: Dublin Bus Timetable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0" y="518025"/>
            <a:ext cx="91473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0" y="44400"/>
            <a:ext cx="9147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.	HOW DO I GET TO UCD?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475" y="581550"/>
            <a:ext cx="3055399" cy="25597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875" y="581550"/>
            <a:ext cx="2512102" cy="25597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875" y="3385275"/>
            <a:ext cx="2512100" cy="1500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27000" y="666750"/>
            <a:ext cx="8874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preferences to areas of speciality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Chosen preferences had little bearing on work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preferences on Interest and Experience.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GitHub, Jira, Confluence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communication (standups, sprint plans)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Architecture grew out of group strengths and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544200" y="4516650"/>
            <a:ext cx="24567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8: Centralised Git Repo Structure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922013" y="4224125"/>
            <a:ext cx="16536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7: Confluence Structure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32813" y="4224125"/>
            <a:ext cx="36891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6: Sprint 3 - Jira Snapshot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0" y="518025"/>
            <a:ext cx="91473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0" y="44400"/>
            <a:ext cx="9147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3</a:t>
            </a: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.	DEV PROCESS AND ARCHITECTURE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3" y="2367675"/>
            <a:ext cx="3689226" cy="2072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200" y="630575"/>
            <a:ext cx="2456800" cy="4112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1987" y="2367675"/>
            <a:ext cx="1653684" cy="2072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4422703" y="4197425"/>
            <a:ext cx="46137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9: High-Level System Architecture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 rot="10800000">
            <a:off x="0" y="518025"/>
            <a:ext cx="91473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0" y="44400"/>
            <a:ext cx="9147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3.	DEV PROCESS AND ARCHITECTURE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02" y="792488"/>
            <a:ext cx="4613725" cy="35585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7"/>
          <p:cNvSpPr txBox="1"/>
          <p:nvPr/>
        </p:nvSpPr>
        <p:spPr>
          <a:xfrm>
            <a:off x="1650" y="518025"/>
            <a:ext cx="4421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Modern Tech Stack</a:t>
            </a:r>
            <a:endParaRPr sz="16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Apache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Azure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Lightweight Stack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Flexibility in Development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Aligned with Team Experience and Project Preferences.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5155725" y="4643475"/>
            <a:ext cx="38709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11: Application Feature Importance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537225"/>
            <a:ext cx="8794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focused group of responders provided valuable feedback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feedback was 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incorporated features were generally positively-viewed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Feedback on possible future features gathered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Valuable suggestions put forward regarding site layout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Future work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of backlogged features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Admin Dashboard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Google Analytics Integration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Embedded Survey Form</a:t>
            </a:r>
            <a:endParaRPr sz="12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/>
              <a:t>A/B Testing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continuous cycle of improvement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Recording of Model Outputs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Refinements and bugfixes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Model Expansion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Additional Error Handling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180026" y="2070600"/>
            <a:ext cx="28467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Fig. 10: High-Level System Architecture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 flipH="1" rot="10800000">
            <a:off x="0" y="518025"/>
            <a:ext cx="91473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0" y="44400"/>
            <a:ext cx="9147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.	INITIAL FEEDBACK FROM SURVEYS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725" y="3265850"/>
            <a:ext cx="3870949" cy="1601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025" y="682625"/>
            <a:ext cx="2846650" cy="152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9"/>
          <p:cNvCxnSpPr/>
          <p:nvPr/>
        </p:nvCxnSpPr>
        <p:spPr>
          <a:xfrm flipH="1" rot="10800000">
            <a:off x="0" y="518025"/>
            <a:ext cx="91473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9"/>
          <p:cNvSpPr txBox="1"/>
          <p:nvPr/>
        </p:nvSpPr>
        <p:spPr>
          <a:xfrm>
            <a:off x="0" y="44400"/>
            <a:ext cx="9147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lang="en" sz="2000">
                <a:latin typeface="Arial Black"/>
                <a:ea typeface="Arial Black"/>
                <a:cs typeface="Arial Black"/>
                <a:sym typeface="Arial Black"/>
              </a:rPr>
              <a:t>.	QUESTIONS AND ANSWERS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650" y="211005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Thank you for your time.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questions are welcomed.</a:t>
            </a:r>
            <a:endParaRPr sz="16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901" y="2632150"/>
            <a:ext cx="3042399" cy="25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