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cs-CZ"/>
    </a:defPPr>
    <a:lvl1pPr marL="0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50" y="402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F30DA-401B-461F-9E11-C6D89A96C33B}" type="datetimeFigureOut">
              <a:rPr lang="cs-CZ" smtClean="0"/>
              <a:t>26.05.2020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46B78-F242-43AE-AF0D-70D5706EF4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245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0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37922"/>
            <a:ext cx="8161020" cy="796544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1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9245600"/>
            <a:ext cx="6720840" cy="2275840"/>
          </a:xfrm>
        </p:spPr>
        <p:txBody>
          <a:bodyPr>
            <a:normAutofit/>
          </a:bodyPr>
          <a:lstStyle>
            <a:lvl1pPr marL="0" indent="0" algn="ctr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3D6B-D770-4F53-9E32-4059A66BED39}" type="datetime1">
              <a:rPr lang="cs-CZ" smtClean="0"/>
              <a:t>26.05.2020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3534-4114-4F2A-BF94-BBB7BC27BFB4}" type="datetime1">
              <a:rPr lang="cs-CZ" smtClean="0"/>
              <a:t>26.05.2020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512658"/>
            <a:ext cx="2160270" cy="10922847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512658"/>
            <a:ext cx="6320790" cy="1092284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EE1-75E5-42E6-B990-F6730DB7B5CE}" type="datetime1">
              <a:rPr lang="cs-CZ" smtClean="0"/>
              <a:t>26.05.2020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869A-D998-48BE-B586-5B99728878F9}" type="datetime1">
              <a:rPr lang="cs-CZ" smtClean="0"/>
              <a:t>26.05.2020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2560321"/>
            <a:ext cx="8161020" cy="4676140"/>
          </a:xfrm>
        </p:spPr>
        <p:txBody>
          <a:bodyPr anchor="b"/>
          <a:lstStyle>
            <a:lvl1pPr algn="ctr" defTabSz="12801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7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7595025"/>
            <a:ext cx="8161020" cy="2112856"/>
          </a:xfrm>
        </p:spPr>
        <p:txBody>
          <a:bodyPr anchor="t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9B7F-BB38-4B37-91C9-0E921B0E1C1F}" type="datetime1">
              <a:rPr lang="cs-CZ" smtClean="0"/>
              <a:t>26.05.2020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720590" y="7325360"/>
            <a:ext cx="89011" cy="1582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30616" y="7325360"/>
            <a:ext cx="89011" cy="1582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11564" y="7325360"/>
            <a:ext cx="89011" cy="1582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C581-1057-49EF-8D20-39B3AB7F312C}" type="datetime1">
              <a:rPr lang="cs-CZ" smtClean="0"/>
              <a:t>26.05.2020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84048" y="2987040"/>
            <a:ext cx="4243730" cy="8449056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0"/>
            <a:ext cx="4242197" cy="113792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0610" y="2987040"/>
            <a:ext cx="4243864" cy="113792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72CF-FDAC-48D1-B113-CAAC04202D8A}" type="datetime1">
              <a:rPr lang="cs-CZ" smtClean="0"/>
              <a:t>26.05.2020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" y="4130650"/>
            <a:ext cx="4243730" cy="7305446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906213" y="4130650"/>
            <a:ext cx="4243730" cy="7304616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4CA7-D307-4583-8AA7-A5BD2DDEA4FB}" type="datetime1">
              <a:rPr lang="cs-CZ" smtClean="0"/>
              <a:t>26.05.2020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FBA8-DFCD-4D72-AD76-2EE74F6261E8}" type="datetime1">
              <a:rPr lang="cs-CZ" smtClean="0"/>
              <a:t>26.05.2020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2442" y="497840"/>
            <a:ext cx="3158729" cy="3911600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94" y="509694"/>
            <a:ext cx="5245656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2442" y="4551681"/>
            <a:ext cx="3158729" cy="688382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2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C6E-2599-4FBA-B79B-A28C310FBF01}" type="datetime1">
              <a:rPr lang="cs-CZ" smtClean="0"/>
              <a:t>26.05.2020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426720"/>
            <a:ext cx="5997415" cy="1671320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3532" y="2133600"/>
            <a:ext cx="6357460" cy="8476615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45800"/>
            <a:ext cx="5997415" cy="995680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E345-C4D2-4A19-AEFD-E7C16D1D418F}" type="datetime1">
              <a:rPr lang="cs-CZ" smtClean="0"/>
              <a:t>26.05.2020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0"/>
            <a:ext cx="8641080" cy="2987040"/>
          </a:xfrm>
          <a:prstGeom prst="rect">
            <a:avLst/>
          </a:prstGeom>
        </p:spPr>
        <p:txBody>
          <a:bodyPr vert="horz" lIns="128016" tIns="64008" rIns="128016" bIns="64008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1515" y="11865187"/>
            <a:ext cx="2190274" cy="681567"/>
          </a:xfrm>
          <a:prstGeom prst="rect">
            <a:avLst/>
          </a:prstGeom>
        </p:spPr>
        <p:txBody>
          <a:bodyPr vert="horz" lIns="128016" tIns="64008" rIns="64008" bIns="64008" rtlCol="0" anchor="ctr"/>
          <a:lstStyle>
            <a:lvl1pPr algn="r"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2C26F5A-C25A-4434-8C48-E4F2527ABA78}" type="datetime1">
              <a:rPr lang="cs-CZ" smtClean="0"/>
              <a:t>26.05.2020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124" y="11865187"/>
            <a:ext cx="2990374" cy="681567"/>
          </a:xfrm>
          <a:prstGeom prst="rect">
            <a:avLst/>
          </a:prstGeom>
        </p:spPr>
        <p:txBody>
          <a:bodyPr vert="horz" lIns="64008" tIns="64008" rIns="128016" bIns="64008" rtlCol="0" anchor="ctr"/>
          <a:lstStyle>
            <a:lvl1pPr algn="l"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cs-CZ" smtClean="0"/>
              <a:t>Brno 2020</a:t>
            </a: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0442" y="11865187"/>
            <a:ext cx="590074" cy="681567"/>
          </a:xfrm>
          <a:prstGeom prst="rect">
            <a:avLst/>
          </a:prstGeom>
        </p:spPr>
        <p:txBody>
          <a:bodyPr vert="horz" lIns="38405" tIns="64008" rIns="64008" bIns="64008" rtlCol="0" anchor="ctr"/>
          <a:lstStyle>
            <a:lvl1pPr algn="l"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880648" y="12132184"/>
            <a:ext cx="89011" cy="1582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marL="0" algn="ctr" defTabSz="1280160" rtl="0" eaLnBrk="1" latinLnBrk="0" hangingPunct="1"/>
            <a:endParaRPr lang="en-US" sz="25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7575" y="12132184"/>
            <a:ext cx="89011" cy="1582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1280160" rtl="0" eaLnBrk="1" latinLnBrk="0" hangingPunct="1">
        <a:lnSpc>
          <a:spcPts val="8120"/>
        </a:lnSpc>
        <a:spcBef>
          <a:spcPct val="0"/>
        </a:spcBef>
        <a:buNone/>
        <a:defRPr sz="7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Courier New" pitchFamily="49" charset="0"/>
        <a:buChar char="o"/>
        <a:defRPr sz="2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Courier New" pitchFamily="49" charset="0"/>
        <a:buChar char="o"/>
        <a:defRPr sz="2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Courier New" pitchFamily="49" charset="0"/>
        <a:buChar char="o"/>
        <a:defRPr sz="2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Courier New" pitchFamily="49" charset="0"/>
        <a:buChar char="o"/>
        <a:defRPr sz="2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2987" y="3165886"/>
            <a:ext cx="7456428" cy="1008112"/>
          </a:xfrm>
        </p:spPr>
        <p:txBody>
          <a:bodyPr anchor="t">
            <a:noAutofit/>
          </a:bodyPr>
          <a:lstStyle/>
          <a:p>
            <a:pPr algn="l"/>
            <a:r>
              <a:rPr lang="cs-CZ" sz="2800" b="1" dirty="0">
                <a:solidFill>
                  <a:schemeClr val="tx1"/>
                </a:solidFill>
              </a:rPr>
              <a:t>Bakalářská práce</a:t>
            </a:r>
            <a:br>
              <a:rPr lang="cs-CZ" sz="2800" b="1" dirty="0">
                <a:solidFill>
                  <a:schemeClr val="tx1"/>
                </a:solidFill>
              </a:rPr>
            </a:br>
            <a:r>
              <a:rPr lang="cs-CZ" sz="2400" b="1" dirty="0" err="1">
                <a:solidFill>
                  <a:schemeClr val="tx1"/>
                </a:solidFill>
              </a:rPr>
              <a:t>Bachelor‘s</a:t>
            </a:r>
            <a:r>
              <a:rPr lang="cs-CZ" sz="2400" b="1" dirty="0">
                <a:solidFill>
                  <a:schemeClr val="tx1"/>
                </a:solidFill>
              </a:rPr>
              <a:t> </a:t>
            </a:r>
            <a:r>
              <a:rPr lang="cs-CZ" sz="2400" b="1" dirty="0" smtClean="0">
                <a:solidFill>
                  <a:schemeClr val="tx1"/>
                </a:solidFill>
              </a:rPr>
              <a:t>thesis</a:t>
            </a:r>
            <a:endParaRPr lang="cs-CZ" sz="5400" b="1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3960" y="10676514"/>
            <a:ext cx="2952328" cy="1624986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cs-CZ" sz="2800" b="1" dirty="0" smtClean="0">
                <a:latin typeface="+mn-lt"/>
              </a:rPr>
              <a:t>Autor práce</a:t>
            </a:r>
          </a:p>
          <a:p>
            <a:pPr algn="l"/>
            <a:r>
              <a:rPr lang="cs-CZ" sz="1800" b="1" dirty="0" err="1" smtClean="0">
                <a:latin typeface="+mn-lt"/>
              </a:rPr>
              <a:t>Author</a:t>
            </a:r>
            <a:endParaRPr lang="cs-CZ" sz="1400" b="1" dirty="0">
              <a:latin typeface="+mn-lt"/>
            </a:endParaRPr>
          </a:p>
          <a:p>
            <a:pPr algn="l"/>
            <a:r>
              <a:rPr lang="cs-CZ" sz="2800" b="1" dirty="0" smtClean="0">
                <a:latin typeface="+mn-lt"/>
              </a:rPr>
              <a:t>Vedoucí práce</a:t>
            </a:r>
            <a:r>
              <a:rPr lang="cs-CZ" sz="3600" b="1" dirty="0" smtClean="0">
                <a:latin typeface="+mn-lt"/>
              </a:rPr>
              <a:t/>
            </a:r>
            <a:br>
              <a:rPr lang="cs-CZ" sz="3600" b="1" dirty="0" smtClean="0">
                <a:latin typeface="+mn-lt"/>
              </a:rPr>
            </a:br>
            <a:r>
              <a:rPr lang="cs-CZ" sz="1800" b="1" dirty="0" err="1" smtClean="0">
                <a:latin typeface="+mn-lt"/>
              </a:rPr>
              <a:t>Supervisor</a:t>
            </a:r>
            <a:endParaRPr lang="cs-CZ" sz="1600" b="1" dirty="0">
              <a:latin typeface="+mn-lt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6742267" y="10676514"/>
            <a:ext cx="2198491" cy="513973"/>
          </a:xfrm>
          <a:prstGeom prst="rect">
            <a:avLst/>
          </a:prstGeom>
          <a:noFill/>
        </p:spPr>
        <p:txBody>
          <a:bodyPr wrap="square" lIns="128001" tIns="64001" rIns="128001" bIns="64001" rtlCol="0" anchor="t">
            <a:spAutoFit/>
          </a:bodyPr>
          <a:lstStyle/>
          <a:p>
            <a:r>
              <a:rPr lang="cs-CZ" b="1" dirty="0" smtClean="0">
                <a:solidFill>
                  <a:schemeClr val="tx2"/>
                </a:solidFill>
              </a:rPr>
              <a:t>Adam Petráš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822934" y="11482322"/>
            <a:ext cx="3053764" cy="513973"/>
          </a:xfrm>
          <a:prstGeom prst="rect">
            <a:avLst/>
          </a:prstGeom>
          <a:noFill/>
        </p:spPr>
        <p:txBody>
          <a:bodyPr wrap="square" lIns="128001" tIns="64001" rIns="128001" bIns="64001" rtlCol="0" anchor="t">
            <a:spAutoFit/>
          </a:bodyPr>
          <a:lstStyle/>
          <a:p>
            <a:r>
              <a:rPr lang="cs-CZ" b="1" dirty="0" smtClean="0">
                <a:solidFill>
                  <a:schemeClr val="tx2"/>
                </a:solidFill>
              </a:rPr>
              <a:t>Ing. Jakub Špaňhel</a:t>
            </a:r>
            <a:endParaRPr lang="cs-CZ" b="1" dirty="0">
              <a:solidFill>
                <a:schemeClr val="tx2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672902" y="1904002"/>
            <a:ext cx="70567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Detekce vozidel v obraze</a:t>
            </a:r>
            <a:r>
              <a:rPr lang="cs-CZ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</a:t>
            </a:r>
            <a:r>
              <a:rPr lang="cs-CZ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s-CZ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endParaRPr lang="cs-CZ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Traffic Research | GRAPH@FIT, Brno University of Technology, Czech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87" y="664404"/>
            <a:ext cx="5377999" cy="110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:\Bc\text\pictures\export-image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87" y="4289582"/>
            <a:ext cx="4010425" cy="2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:\Bc\text\pictures\export-image-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28" y="4289582"/>
            <a:ext cx="401042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/>
          <p:cNvSpPr txBox="1"/>
          <p:nvPr/>
        </p:nvSpPr>
        <p:spPr>
          <a:xfrm>
            <a:off x="672902" y="8921080"/>
            <a:ext cx="4395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smtClean="0"/>
              <a:t>Modely neuronových sítí: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400" dirty="0" err="1" smtClean="0"/>
              <a:t>Faster</a:t>
            </a:r>
            <a:r>
              <a:rPr lang="cs-CZ" sz="2400" dirty="0" smtClean="0"/>
              <a:t> R-CNN </a:t>
            </a:r>
            <a:r>
              <a:rPr lang="cs-CZ" sz="2400" dirty="0" err="1" smtClean="0"/>
              <a:t>Inception</a:t>
            </a:r>
            <a:r>
              <a:rPr lang="cs-CZ" sz="2400" dirty="0" smtClean="0"/>
              <a:t> V2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400" dirty="0" smtClean="0"/>
              <a:t>SSD </a:t>
            </a:r>
            <a:r>
              <a:rPr lang="cs-CZ" sz="2400" dirty="0" err="1"/>
              <a:t>Inception</a:t>
            </a:r>
            <a:r>
              <a:rPr lang="cs-CZ" sz="2400" dirty="0"/>
              <a:t> </a:t>
            </a:r>
            <a:r>
              <a:rPr lang="cs-CZ" sz="2400" dirty="0" smtClean="0"/>
              <a:t>V2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400" dirty="0" smtClean="0"/>
              <a:t>SSD </a:t>
            </a:r>
            <a:r>
              <a:rPr lang="cs-CZ" sz="2400" dirty="0" err="1" smtClean="0"/>
              <a:t>MobileNet</a:t>
            </a:r>
            <a:r>
              <a:rPr lang="cs-CZ" sz="2400" dirty="0" smtClean="0"/>
              <a:t> V2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906410" y="8921080"/>
            <a:ext cx="393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cs-CZ" sz="2400" b="1" dirty="0"/>
              <a:t>Na zařízeních:</a:t>
            </a:r>
          </a:p>
          <a:p>
            <a:pPr marL="982903" lvl="1" indent="-342900">
              <a:buFont typeface="Arial" pitchFamily="34" charset="0"/>
              <a:buChar char="•"/>
            </a:pPr>
            <a:r>
              <a:rPr lang="cs-CZ" sz="2400" dirty="0" err="1"/>
              <a:t>Nvidia</a:t>
            </a:r>
            <a:r>
              <a:rPr lang="cs-CZ" sz="2400" dirty="0"/>
              <a:t> </a:t>
            </a:r>
            <a:r>
              <a:rPr lang="cs-CZ" sz="2400" dirty="0" err="1"/>
              <a:t>Tegra</a:t>
            </a:r>
            <a:r>
              <a:rPr lang="cs-CZ" sz="2400" dirty="0"/>
              <a:t> TX2</a:t>
            </a:r>
          </a:p>
          <a:p>
            <a:pPr marL="982903" lvl="1" indent="-342900">
              <a:buFont typeface="Arial" pitchFamily="34" charset="0"/>
              <a:buChar char="•"/>
            </a:pPr>
            <a:r>
              <a:rPr lang="cs-CZ" sz="2400" dirty="0" err="1"/>
              <a:t>Nvidia</a:t>
            </a:r>
            <a:r>
              <a:rPr lang="cs-CZ" sz="2400" dirty="0"/>
              <a:t> RTX </a:t>
            </a:r>
            <a:r>
              <a:rPr lang="cs-CZ" sz="2400" dirty="0" smtClean="0"/>
              <a:t>2060</a:t>
            </a:r>
            <a:endParaRPr lang="cs-CZ" sz="2400" dirty="0"/>
          </a:p>
        </p:txBody>
      </p:sp>
      <p:pic>
        <p:nvPicPr>
          <p:cNvPr id="11" name="Picture 2" descr="I:\Bc\text\pictures\014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87" y="6593838"/>
            <a:ext cx="4010425" cy="225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I:\Bc\text\pictures\013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95" y="6588490"/>
            <a:ext cx="4008580" cy="22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302</TotalTime>
  <Words>40</Words>
  <Application>Microsoft Office PowerPoint</Application>
  <PresentationFormat>A3 (297 x 420 mm)</PresentationFormat>
  <Paragraphs>14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Exekutivní</vt:lpstr>
      <vt:lpstr>Bakalářská práce Bachelor‘s 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Adam Petráš</dc:creator>
  <cp:lastModifiedBy>Adam Petráš</cp:lastModifiedBy>
  <cp:revision>49</cp:revision>
  <dcterms:created xsi:type="dcterms:W3CDTF">2020-05-26T09:31:41Z</dcterms:created>
  <dcterms:modified xsi:type="dcterms:W3CDTF">2020-05-26T16:01:55Z</dcterms:modified>
</cp:coreProperties>
</file>