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E8F90-77A3-4205-98FD-0FD109C11BF7}" type="datetimeFigureOut">
              <a:rPr lang="sk-SK" smtClean="0"/>
              <a:t>7. 6. 2024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AB9BE-027F-41E8-8BF7-3D01F74C3E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0900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AB9BE-027F-41E8-8BF7-3D01F74C3E56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9280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AB9BE-027F-41E8-8BF7-3D01F74C3E56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797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32E430-4475-4F26-BC37-04D800F19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B8E731E-DFD6-486D-BC89-14373BFD9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C6F025C-FBC5-457C-9433-780BE238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137-73BE-4ADB-AAB0-25E049911FD8}" type="datetimeFigureOut">
              <a:rPr lang="sk-SK" smtClean="0"/>
              <a:t>7. 6. 2024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92E4970-7B03-47C5-9F1A-5E264B56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8B6A9F7-91A2-4E72-90B0-AA346EC1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6FB0-4EF9-438B-8B08-9B4AFECCF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290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84F786-8186-47DD-BD99-66027719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333F7DF8-DE08-46EC-85D7-093B7AA33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14B0A87-78B2-4721-B044-8FF0E1F7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137-73BE-4ADB-AAB0-25E049911FD8}" type="datetimeFigureOut">
              <a:rPr lang="sk-SK" smtClean="0"/>
              <a:t>7. 6. 2024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137AC73-B8D7-4CE8-81E7-6D558C44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2B6E080-5FCC-4F62-BB75-1EE87F09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6FB0-4EF9-438B-8B08-9B4AFECCF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905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513FD895-7066-4734-A6AB-A76F7087B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32634BC7-EAE3-41EE-A901-2960DFF2B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3C093BC-3031-47A7-9317-8E0B2C9D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137-73BE-4ADB-AAB0-25E049911FD8}" type="datetimeFigureOut">
              <a:rPr lang="sk-SK" smtClean="0"/>
              <a:t>7. 6. 2024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1274E0A-BF34-4607-89D8-99AEAF37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2C7737F-0617-45F7-95E4-BFE57E02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6FB0-4EF9-438B-8B08-9B4AFECCF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1249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CA3E23-5910-4C31-ACC3-5BA5E24D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37047F1-22F6-4C23-B238-0243CA17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FFB2E17-B80A-4626-9BD9-D933282F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137-73BE-4ADB-AAB0-25E049911FD8}" type="datetimeFigureOut">
              <a:rPr lang="sk-SK" smtClean="0"/>
              <a:t>7. 6. 2024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94829E1-7AEA-41BE-8F89-AA873AFA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ED1FCF3-06A4-4B1C-A8C3-FB97FCC5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6FB0-4EF9-438B-8B08-9B4AFECCF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413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6B4DAA-BC5D-4AF9-9662-A84D4642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9BBD20F-33D0-4BD3-A8B3-6B9DAEED2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C456C7C-9A04-4374-BE80-11612C78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137-73BE-4ADB-AAB0-25E049911FD8}" type="datetimeFigureOut">
              <a:rPr lang="sk-SK" smtClean="0"/>
              <a:t>7. 6. 2024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89A81A4-9668-46D9-A9BC-BF5E3961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973BF7F-BB6F-4A57-AAFA-4F4E9722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6FB0-4EF9-438B-8B08-9B4AFECCF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192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56398D-9595-413C-ADBE-10FC587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F5100DA-2DA2-4F1C-8B37-5DEAC4DBC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AD4E7AD-22A0-40B6-AEDE-13E489834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E9D3C06-5D7F-4BE2-8D22-31AAD070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137-73BE-4ADB-AAB0-25E049911FD8}" type="datetimeFigureOut">
              <a:rPr lang="sk-SK" smtClean="0"/>
              <a:t>7. 6. 2024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7DF6C40-582A-4E80-B19B-ED3626EA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12E31D3-D13F-4BEF-8ED7-BB823959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6FB0-4EF9-438B-8B08-9B4AFECCF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583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B2C11C-8620-4EB4-8CB8-550B0AA0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75BC19E-89F9-4494-9985-F56DAE6E4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4662BB5-5845-40B5-BC9B-07F3D5420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E9F0457-FDF9-44B5-843B-C9E5E5FDD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7908317F-55B5-49B7-AA69-85180D8E5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5B563BC2-8DE1-4C49-894D-7D4E4640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137-73BE-4ADB-AAB0-25E049911FD8}" type="datetimeFigureOut">
              <a:rPr lang="sk-SK" smtClean="0"/>
              <a:t>7. 6. 2024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D8E056D9-DC7A-4D93-ADEB-9D4F75B7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9D8BD17E-ED22-4F74-AAFF-E003E947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6FB0-4EF9-438B-8B08-9B4AFECCF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787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2D985E-1306-405C-8C21-17ACFD9B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F982019E-670E-4890-944A-88622F82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137-73BE-4ADB-AAB0-25E049911FD8}" type="datetimeFigureOut">
              <a:rPr lang="sk-SK" smtClean="0"/>
              <a:t>7. 6. 2024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6EFBF9C4-B7A5-4AE7-80B2-4B779C31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274C82AF-9840-4623-946F-A1FFF4A4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6FB0-4EF9-438B-8B08-9B4AFECCF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747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C3AD85B6-50F3-4695-8B2D-0E2ECAB7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137-73BE-4ADB-AAB0-25E049911FD8}" type="datetimeFigureOut">
              <a:rPr lang="sk-SK" smtClean="0"/>
              <a:t>7. 6. 2024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F70EA19E-DB5B-43A2-A82F-31CE9BF8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CA7B369F-5656-437E-A2D6-7B8A2617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6FB0-4EF9-438B-8B08-9B4AFECCF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394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EDEE13-DA20-4F48-ABFA-6CF5042C2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217099E-61FB-47D9-9CB3-2E32FCC59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184E46A-867C-49C8-B107-BA2EB1E20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E4D3CB5-6E34-4B9D-9B43-09C080D8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137-73BE-4ADB-AAB0-25E049911FD8}" type="datetimeFigureOut">
              <a:rPr lang="sk-SK" smtClean="0"/>
              <a:t>7. 6. 2024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7B4FA13-1F7C-4DF6-A034-FB47560E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4F2984F-46BD-4935-911C-8DD199C7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6FB0-4EF9-438B-8B08-9B4AFECCF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8912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86E4F9-FB60-4E57-970A-0092E130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A33EDCCB-5940-4677-A50E-9145C1603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9AEBE0F-FC17-421F-8014-3389FDC6F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FE674A7-2382-477E-9DD1-94198A8D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137-73BE-4ADB-AAB0-25E049911FD8}" type="datetimeFigureOut">
              <a:rPr lang="sk-SK" smtClean="0"/>
              <a:t>7. 6. 2024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6AA8252-C16A-408E-82D7-CF541E9C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0B93EAF-9C12-49E5-87D4-C186C3A2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6FB0-4EF9-438B-8B08-9B4AFECCF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683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570058AD-3381-4A2B-BDC2-071DE8F7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9B803EA-4C1F-4528-9A7D-50A3C0A21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B3E2AD2-488A-4AE6-9DFF-6FAA30551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6A137-73BE-4ADB-AAB0-25E049911FD8}" type="datetimeFigureOut">
              <a:rPr lang="sk-SK" smtClean="0"/>
              <a:t>7. 6. 2024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6A5B841-5406-4C9D-B7A9-A7B7D3ECF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DA822C0-1743-426E-B61B-F6EE1F558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36FB0-4EF9-438B-8B08-9B4AFECCF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542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Obrázok 6" descr="Obrázok, na ktorom je text, perokresba&#10;&#10;Automaticky generovaný popis">
            <a:extLst>
              <a:ext uri="{FF2B5EF4-FFF2-40B4-BE49-F238E27FC236}">
                <a16:creationId xmlns:a16="http://schemas.microsoft.com/office/drawing/2014/main" id="{2FBF6A86-DCA0-4EC1-B669-0CAACBEE0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57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1B9DE0F-E0E3-41B9-A2D4-33645146D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5845" y="905333"/>
            <a:ext cx="5130798" cy="2750419"/>
          </a:xfrm>
        </p:spPr>
        <p:txBody>
          <a:bodyPr>
            <a:normAutofit/>
          </a:bodyPr>
          <a:lstStyle/>
          <a:p>
            <a:r>
              <a:rPr lang="sk-SK" dirty="0">
                <a:latin typeface="Arial Black" panose="020B0A04020102020204" pitchFamily="34" charset="0"/>
              </a:rPr>
              <a:t>FAST TYPER</a:t>
            </a:r>
            <a:br>
              <a:rPr lang="sk-SK" dirty="0">
                <a:latin typeface="Arial Black" panose="020B0A04020102020204" pitchFamily="34" charset="0"/>
              </a:rPr>
            </a:br>
            <a:endParaRPr lang="sk-SK" dirty="0">
              <a:latin typeface="Arial Black" panose="020B0A0402010202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31822A3-464F-43E3-8840-7A16703AC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1202" y="4700496"/>
            <a:ext cx="5130798" cy="2307022"/>
          </a:xfrm>
        </p:spPr>
        <p:txBody>
          <a:bodyPr>
            <a:normAutofit/>
          </a:bodyPr>
          <a:lstStyle/>
          <a:p>
            <a:r>
              <a:rPr lang="sk-SK" sz="3200" dirty="0"/>
              <a:t>Adam Petrovič </a:t>
            </a:r>
          </a:p>
          <a:p>
            <a:r>
              <a:rPr lang="sk-SK" sz="3200" dirty="0"/>
              <a:t>3ZIE11</a:t>
            </a:r>
          </a:p>
          <a:p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E31E532A-191F-C390-C006-A02C77CB18B7}"/>
              </a:ext>
            </a:extLst>
          </p:cNvPr>
          <p:cNvSpPr txBox="1"/>
          <p:nvPr/>
        </p:nvSpPr>
        <p:spPr>
          <a:xfrm>
            <a:off x="7304019" y="3246901"/>
            <a:ext cx="3939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dirty="0">
                <a:solidFill>
                  <a:srgbClr val="0070C0"/>
                </a:solidFill>
              </a:rPr>
              <a:t>Hra, ktorá počíta rýchlosť písania na klávesnici </a:t>
            </a:r>
          </a:p>
        </p:txBody>
      </p:sp>
      <p:pic>
        <p:nvPicPr>
          <p:cNvPr id="8" name="Obrázok 7" descr="Obrázok, na ktorom je kreslený obrázok, grafika, symbol, animák&#10;&#10;Automaticky generovaný popis">
            <a:extLst>
              <a:ext uri="{FF2B5EF4-FFF2-40B4-BE49-F238E27FC236}">
                <a16:creationId xmlns:a16="http://schemas.microsoft.com/office/drawing/2014/main" id="{74D0C215-7A92-32D7-7F20-C7723C5D1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015" y="5015470"/>
            <a:ext cx="1559405" cy="170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 descr="Obrázok, na ktorom je text, ClipArt&#10;&#10;Automaticky generovaný popis">
            <a:extLst>
              <a:ext uri="{FF2B5EF4-FFF2-40B4-BE49-F238E27FC236}">
                <a16:creationId xmlns:a16="http://schemas.microsoft.com/office/drawing/2014/main" id="{970B92EE-AD87-435E-9124-ADBC5F34F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00" y="5119089"/>
            <a:ext cx="4211220" cy="1664748"/>
          </a:xfr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A1B64DA9-2EDC-41A5-B278-1AEFE0B33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338" y="131942"/>
            <a:ext cx="3421294" cy="659411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1BD5DEB3-1C97-4EDC-8061-DE8D7A771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59" y="1240499"/>
            <a:ext cx="6837708" cy="3623331"/>
          </a:xfrm>
          <a:prstGeom prst="rect">
            <a:avLst/>
          </a:prstGeom>
        </p:spPr>
      </p:pic>
      <p:sp>
        <p:nvSpPr>
          <p:cNvPr id="3" name="Nadpis 1">
            <a:extLst>
              <a:ext uri="{FF2B5EF4-FFF2-40B4-BE49-F238E27FC236}">
                <a16:creationId xmlns:a16="http://schemas.microsoft.com/office/drawing/2014/main" id="{AADA319C-7B92-6987-CFB9-5E14339E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80" y="74163"/>
            <a:ext cx="10515600" cy="1325563"/>
          </a:xfrm>
        </p:spPr>
        <p:txBody>
          <a:bodyPr>
            <a:normAutofit/>
          </a:bodyPr>
          <a:lstStyle/>
          <a:p>
            <a:r>
              <a:rPr lang="sk-SK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Menu a princíp hry</a:t>
            </a:r>
          </a:p>
        </p:txBody>
      </p:sp>
    </p:spTree>
    <p:extLst>
      <p:ext uri="{BB962C8B-B14F-4D97-AF65-F5344CB8AC3E}">
        <p14:creationId xmlns:p14="http://schemas.microsoft.com/office/powerpoint/2010/main" val="93051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5AD316-D6F6-4174-9838-FFF1DBD7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Settings</a:t>
            </a:r>
          </a:p>
        </p:txBody>
      </p:sp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id="{0444AA5C-B9DC-4C4B-BEF8-3E222A312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Možnosti výberu obťažnosti</a:t>
            </a:r>
          </a:p>
          <a:p>
            <a:pPr marL="0" indent="0">
              <a:buNone/>
            </a:pPr>
            <a:r>
              <a:rPr lang="sk-SK" b="1" dirty="0"/>
              <a:t>	</a:t>
            </a:r>
            <a:r>
              <a:rPr lang="sk-SK" dirty="0" err="1"/>
              <a:t>Easy</a:t>
            </a:r>
            <a:r>
              <a:rPr lang="sk-SK" dirty="0"/>
              <a:t>/</a:t>
            </a:r>
            <a:r>
              <a:rPr lang="sk-SK" dirty="0" err="1"/>
              <a:t>Hard</a:t>
            </a:r>
            <a:endParaRPr lang="sk-SK" dirty="0"/>
          </a:p>
          <a:p>
            <a:r>
              <a:rPr lang="sk-SK" b="1" dirty="0"/>
              <a:t>Nastavenie hlasitosti hudby</a:t>
            </a:r>
          </a:p>
          <a:p>
            <a:pPr marL="0" indent="0">
              <a:buNone/>
            </a:pPr>
            <a:r>
              <a:rPr lang="sk-SK" b="1" dirty="0"/>
              <a:t>	</a:t>
            </a:r>
            <a:r>
              <a:rPr lang="sk-SK" dirty="0"/>
              <a:t>  0-100%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Pomocou Klávesy ESC do menu</a:t>
            </a: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DF9FCB02-0C7C-4E11-9E33-B60696E24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383" y="156596"/>
            <a:ext cx="5154202" cy="6236584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7D5EA447-F43E-41A0-A3AA-3EBEF58CB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9" y="5488062"/>
            <a:ext cx="6287784" cy="68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9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8298BC-CE41-4A87-90C2-7137EFC7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79" y="450444"/>
            <a:ext cx="10515600" cy="1325563"/>
          </a:xfrm>
        </p:spPr>
        <p:txBody>
          <a:bodyPr/>
          <a:lstStyle/>
          <a:p>
            <a:r>
              <a:rPr lang="sk-SK" dirty="0">
                <a:solidFill>
                  <a:srgbClr val="00B050"/>
                </a:solidFill>
                <a:latin typeface="Arial Black" panose="020B0A04020102020204" pitchFamily="34" charset="0"/>
              </a:rPr>
              <a:t>Hra a levely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7C8A600-B46E-41E9-90CB-D9E8BC2F9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79" y="1538546"/>
            <a:ext cx="10515600" cy="4351338"/>
          </a:xfrm>
        </p:spPr>
        <p:txBody>
          <a:bodyPr/>
          <a:lstStyle/>
          <a:p>
            <a:r>
              <a:rPr lang="sk-SK" dirty="0"/>
              <a:t>4 levely – 10 bodov za každý level</a:t>
            </a:r>
          </a:p>
          <a:p>
            <a:r>
              <a:rPr lang="sk-SK" dirty="0"/>
              <a:t>Skóre</a:t>
            </a:r>
          </a:p>
          <a:p>
            <a:r>
              <a:rPr lang="sk-SK" dirty="0"/>
              <a:t>Počet chýb</a:t>
            </a:r>
          </a:p>
          <a:p>
            <a:r>
              <a:rPr lang="sk-SK" dirty="0"/>
              <a:t>Čas</a:t>
            </a:r>
          </a:p>
          <a:p>
            <a:r>
              <a:rPr lang="sk-SK" dirty="0"/>
              <a:t>Presnosť</a:t>
            </a:r>
          </a:p>
          <a:p>
            <a:r>
              <a:rPr lang="sk-SK" dirty="0"/>
              <a:t>Rýchlosť</a:t>
            </a:r>
          </a:p>
          <a:p>
            <a:r>
              <a:rPr lang="sk-SK" dirty="0"/>
              <a:t>Reštart </a:t>
            </a:r>
            <a:r>
              <a:rPr lang="sk-SK" dirty="0" err="1"/>
              <a:t>Button</a:t>
            </a:r>
            <a:endParaRPr lang="sk-SK" dirty="0"/>
          </a:p>
          <a:p>
            <a:r>
              <a:rPr lang="sk-SK" dirty="0" err="1"/>
              <a:t>Next</a:t>
            </a:r>
            <a:r>
              <a:rPr lang="sk-SK" dirty="0"/>
              <a:t> Level </a:t>
            </a:r>
            <a:r>
              <a:rPr lang="sk-SK" dirty="0" err="1"/>
              <a:t>button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5" name="Obrázok 4" descr="Obrázok, na ktorom je text, obrazovka, snímka obrazovky, rôzne&#10;&#10;Automaticky generovaný popis">
            <a:extLst>
              <a:ext uri="{FF2B5EF4-FFF2-40B4-BE49-F238E27FC236}">
                <a16:creationId xmlns:a16="http://schemas.microsoft.com/office/drawing/2014/main" id="{BB8259DF-3923-4A29-A15F-CF1EAC08F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317" y="2103570"/>
            <a:ext cx="8630093" cy="455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3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FB40D1-87AE-4989-BABE-2DC8ED43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dirty="0">
                <a:solidFill>
                  <a:srgbClr val="00B050"/>
                </a:solidFill>
                <a:latin typeface="Arial Black" panose="020B0A04020102020204" pitchFamily="34" charset="0"/>
              </a:rPr>
              <a:t>Určenie chyby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BE2D85F-BED0-4675-9B7F-C7EC4E2F4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Cez cyklus-porovnávanie indexu</a:t>
            </a:r>
          </a:p>
          <a:p>
            <a:r>
              <a:rPr lang="sk-SK" dirty="0"/>
              <a:t>Ak je kratšia alebo dlhšia vyplní znakom „*“ 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1F7EC508-706D-4E8B-B75E-E0CC36D68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788" y="2574583"/>
            <a:ext cx="4962212" cy="1784033"/>
          </a:xfrm>
          <a:prstGeom prst="rect">
            <a:avLst/>
          </a:prstGeom>
        </p:spPr>
      </p:pic>
      <p:pic>
        <p:nvPicPr>
          <p:cNvPr id="13" name="Obrázok 12" descr="Obrázok, na ktorom je text&#10;&#10;Automaticky generovaný popis">
            <a:extLst>
              <a:ext uri="{FF2B5EF4-FFF2-40B4-BE49-F238E27FC236}">
                <a16:creationId xmlns:a16="http://schemas.microsoft.com/office/drawing/2014/main" id="{A868E2ED-4762-4703-AF07-DFC197E6A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2" y="2727359"/>
            <a:ext cx="4990177" cy="2732121"/>
          </a:xfrm>
          <a:prstGeom prst="rect">
            <a:avLst/>
          </a:prstGeom>
        </p:spPr>
      </p:pic>
      <p:pic>
        <p:nvPicPr>
          <p:cNvPr id="15" name="Obrázok 14" descr="Obrázok, na ktorom je text&#10;&#10;Automaticky generovaný popis">
            <a:extLst>
              <a:ext uri="{FF2B5EF4-FFF2-40B4-BE49-F238E27FC236}">
                <a16:creationId xmlns:a16="http://schemas.microsoft.com/office/drawing/2014/main" id="{599BE9E1-4ADC-483A-A4FB-640B0FF83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320" y="4468915"/>
            <a:ext cx="4871720" cy="20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3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159535-E695-457B-8547-561168D5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00B050"/>
                </a:solidFill>
                <a:latin typeface="Arial Black" panose="020B0A04020102020204" pitchFamily="34" charset="0"/>
              </a:rPr>
              <a:t>Meranie času</a:t>
            </a:r>
          </a:p>
        </p:txBody>
      </p:sp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id="{AF87F4EC-A12C-48CE-AE40-F63E32D53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58" y="1735588"/>
            <a:ext cx="10515600" cy="4351338"/>
          </a:xfrm>
        </p:spPr>
        <p:txBody>
          <a:bodyPr/>
          <a:lstStyle/>
          <a:p>
            <a:r>
              <a:rPr lang="sk-SK" dirty="0"/>
              <a:t>Začne stlačením </a:t>
            </a:r>
            <a:r>
              <a:rPr lang="sk-SK" dirty="0" err="1"/>
              <a:t>button</a:t>
            </a:r>
            <a:r>
              <a:rPr lang="sk-SK" dirty="0"/>
              <a:t>-u Štart</a:t>
            </a:r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Ukončí sa stlačením klávesy ENTER</a:t>
            </a: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B1FF4430-AE4C-4907-8C66-8D041DC15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639" y="628984"/>
            <a:ext cx="5430485" cy="2907399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22659B43-73A5-4AC4-A61E-307A6A9C4D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2"/>
          <a:stretch/>
        </p:blipFill>
        <p:spPr>
          <a:xfrm>
            <a:off x="2710701" y="2292328"/>
            <a:ext cx="2439920" cy="1136672"/>
          </a:xfrm>
          <a:prstGeom prst="rect">
            <a:avLst/>
          </a:prstGeom>
        </p:spPr>
      </p:pic>
      <p:pic>
        <p:nvPicPr>
          <p:cNvPr id="13" name="Obrázok 12" descr="Obrázok, na ktorom je text&#10;&#10;Automaticky generovaný popis">
            <a:extLst>
              <a:ext uri="{FF2B5EF4-FFF2-40B4-BE49-F238E27FC236}">
                <a16:creationId xmlns:a16="http://schemas.microsoft.com/office/drawing/2014/main" id="{1655D671-4E37-4B07-9D36-CF8DEFB2A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84438"/>
            <a:ext cx="3092461" cy="22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0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AFB280-2017-49B7-82A6-6AD8F70F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00B050"/>
                </a:solidFill>
                <a:latin typeface="Arial Black" panose="020B0A04020102020204" pitchFamily="34" charset="0"/>
              </a:rPr>
              <a:t>skóre / rýchlosť / presnosť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ECB5322-14BA-4E1A-AEB7-A140DACD4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Skore</a:t>
            </a:r>
            <a:r>
              <a:rPr lang="sk-SK" dirty="0"/>
              <a:t> = </a:t>
            </a:r>
            <a:r>
              <a:rPr lang="sk-SK" dirty="0" err="1"/>
              <a:t>maxSkore</a:t>
            </a:r>
            <a:r>
              <a:rPr lang="sk-SK" dirty="0"/>
              <a:t> – </a:t>
            </a:r>
            <a:r>
              <a:rPr lang="sk-SK" dirty="0" err="1"/>
              <a:t>pocetChyb</a:t>
            </a:r>
            <a:endParaRPr lang="sk-SK" dirty="0"/>
          </a:p>
          <a:p>
            <a:endParaRPr lang="sk-SK" dirty="0"/>
          </a:p>
          <a:p>
            <a:r>
              <a:rPr lang="sk-SK" dirty="0" err="1"/>
              <a:t>Presnost</a:t>
            </a:r>
            <a:r>
              <a:rPr lang="sk-SK" dirty="0"/>
              <a:t> = </a:t>
            </a:r>
            <a:r>
              <a:rPr lang="sk-SK" dirty="0" err="1"/>
              <a:t>skore</a:t>
            </a:r>
            <a:r>
              <a:rPr lang="sk-SK" dirty="0"/>
              <a:t>/</a:t>
            </a:r>
            <a:r>
              <a:rPr lang="sk-SK" dirty="0" err="1"/>
              <a:t>celkoveSkore</a:t>
            </a:r>
            <a:r>
              <a:rPr lang="sk-SK" dirty="0"/>
              <a:t>*100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Pre rýchlosť zistím počet stlačených kláves</a:t>
            </a:r>
          </a:p>
          <a:p>
            <a:pPr marL="0" indent="0">
              <a:buNone/>
            </a:pPr>
            <a:r>
              <a:rPr lang="sk-SK" dirty="0">
                <a:sym typeface="Wingdings" panose="05000000000000000000" pitchFamily="2" charset="2"/>
              </a:rPr>
              <a:t>	</a:t>
            </a:r>
            <a:r>
              <a:rPr lang="sk-SK" dirty="0" err="1"/>
              <a:t>Rychlost</a:t>
            </a:r>
            <a:r>
              <a:rPr lang="sk-SK" dirty="0"/>
              <a:t> = </a:t>
            </a:r>
            <a:r>
              <a:rPr lang="sk-SK" dirty="0" err="1"/>
              <a:t>pocetStlacKlaves</a:t>
            </a:r>
            <a:r>
              <a:rPr lang="sk-SK" dirty="0"/>
              <a:t>/</a:t>
            </a:r>
            <a:r>
              <a:rPr lang="sk-SK" dirty="0" err="1"/>
              <a:t>cas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0A067849-FD6B-45CB-B3E7-FEB9179CD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477" y="1415952"/>
            <a:ext cx="4165943" cy="3834142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63C010A0-96E0-4737-8B51-A1BA2EA36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0" y="5095917"/>
            <a:ext cx="7387317" cy="108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9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6BE63C5-CCE9-4D73-954B-746ED5D8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291" y="530451"/>
            <a:ext cx="5257799" cy="1800526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00B050"/>
                </a:solidFill>
                <a:latin typeface="Arial Black" panose="020B0A04020102020204" pitchFamily="34" charset="0"/>
              </a:rPr>
              <a:t>Výsledne skóre a čas</a:t>
            </a:r>
          </a:p>
        </p:txBody>
      </p:sp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id="{CD6F68BB-10BB-44EA-9247-C620573C8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656" y="2520640"/>
            <a:ext cx="5852063" cy="2154102"/>
          </a:xfrm>
        </p:spPr>
        <p:txBody>
          <a:bodyPr>
            <a:normAutofit lnSpcReduction="10000"/>
          </a:bodyPr>
          <a:lstStyle/>
          <a:p>
            <a:r>
              <a:rPr lang="sk-SK" dirty="0"/>
              <a:t>Po zadaní mena vypíše skóre zo všetkých levelov a celkový čas.</a:t>
            </a:r>
          </a:p>
          <a:p>
            <a:endParaRPr lang="sk-SK" dirty="0"/>
          </a:p>
          <a:p>
            <a:r>
              <a:rPr lang="sk-SK" dirty="0"/>
              <a:t>Stlačenie klávesy ESC – vrátenie do menu</a:t>
            </a:r>
          </a:p>
          <a:p>
            <a:endParaRPr lang="sk-SK" dirty="0"/>
          </a:p>
          <a:p>
            <a:endParaRPr lang="sk-SK" sz="2000" dirty="0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3FCDF11F-ABCF-43EC-B836-0A4C74AE4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"/>
          <a:stretch/>
        </p:blipFill>
        <p:spPr>
          <a:xfrm>
            <a:off x="6316313" y="408561"/>
            <a:ext cx="4789268" cy="60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3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ázok 4" descr="Obrázok, na ktorom je mapa&#10;&#10;Automaticky generovaný popis">
            <a:extLst>
              <a:ext uri="{FF2B5EF4-FFF2-40B4-BE49-F238E27FC236}">
                <a16:creationId xmlns:a16="http://schemas.microsoft.com/office/drawing/2014/main" id="{57CBBB95-E283-4194-B5DB-7AF508C03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07" y="329645"/>
            <a:ext cx="5826786" cy="619870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F3C18EE-6635-4E98-A2C2-70713BF1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0000"/>
                </a:solidFill>
                <a:latin typeface="Arial Black" panose="020B0A04020102020204" pitchFamily="34" charset="0"/>
              </a:rPr>
              <a:t>TOP SKÓRE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02FB2DA-CEF0-44F5-8C43-F58CFAC00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sk-SK" dirty="0"/>
              <a:t>Top 5 skóre</a:t>
            </a:r>
          </a:p>
          <a:p>
            <a:r>
              <a:rPr lang="sk-SK" dirty="0"/>
              <a:t>Tabuľka s menami hráčov  a ich skóre</a:t>
            </a:r>
          </a:p>
          <a:p>
            <a:r>
              <a:rPr lang="sk-SK" dirty="0"/>
              <a:t>Klávesa ESC – </a:t>
            </a:r>
            <a:r>
              <a:rPr lang="sk-SK" dirty="0" err="1"/>
              <a:t>vratenie</a:t>
            </a:r>
            <a:r>
              <a:rPr lang="sk-SK" dirty="0"/>
              <a:t> do menu</a:t>
            </a:r>
          </a:p>
        </p:txBody>
      </p:sp>
    </p:spTree>
    <p:extLst>
      <p:ext uri="{BB962C8B-B14F-4D97-AF65-F5344CB8AC3E}">
        <p14:creationId xmlns:p14="http://schemas.microsoft.com/office/powerpoint/2010/main" val="119993824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157</Words>
  <Application>Microsoft Office PowerPoint</Application>
  <PresentationFormat>Širokouhlá</PresentationFormat>
  <Paragraphs>53</Paragraphs>
  <Slides>9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Wingdings</vt:lpstr>
      <vt:lpstr>Motív Office</vt:lpstr>
      <vt:lpstr>FAST TYPER </vt:lpstr>
      <vt:lpstr>Menu a princíp hry</vt:lpstr>
      <vt:lpstr>Settings</vt:lpstr>
      <vt:lpstr>Hra a levely</vt:lpstr>
      <vt:lpstr>Určenie chyby</vt:lpstr>
      <vt:lpstr>Meranie času</vt:lpstr>
      <vt:lpstr>skóre / rýchlosť / presnosť</vt:lpstr>
      <vt:lpstr>Výsledne skóre a čas</vt:lpstr>
      <vt:lpstr>TOP SKÓRE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TYPER</dc:title>
  <dc:creator>STUD - Adam Petrovič</dc:creator>
  <cp:lastModifiedBy>STUD - Adam Petrovič</cp:lastModifiedBy>
  <cp:revision>4</cp:revision>
  <dcterms:created xsi:type="dcterms:W3CDTF">2022-05-01T15:49:51Z</dcterms:created>
  <dcterms:modified xsi:type="dcterms:W3CDTF">2024-06-07T09:36:05Z</dcterms:modified>
</cp:coreProperties>
</file>