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22" d="100"/>
          <a:sy n="122" d="100"/>
        </p:scale>
        <p:origin x="7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Pippert/ResumeAsAn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68.92.141:3001/resum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Pippert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Resume Presentation as an API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make a resume useful in the cloud?</a:t>
            </a:r>
            <a:endParaRPr lang="en-US" dirty="0"/>
          </a:p>
          <a:p>
            <a:pPr lvl="1"/>
            <a:r>
              <a:rPr lang="en-US" dirty="0" smtClean="0"/>
              <a:t>Resumes are primarily in Word document, PDF, or other static document formats, which are not easy to parse</a:t>
            </a:r>
          </a:p>
          <a:p>
            <a:pPr lvl="1"/>
            <a:r>
              <a:rPr lang="en-US" dirty="0" smtClean="0"/>
              <a:t>Someone looking to read or use a resume may only need specific parts (most recent position, for example)</a:t>
            </a:r>
          </a:p>
          <a:p>
            <a:pPr lvl="1"/>
            <a:r>
              <a:rPr lang="en-US" dirty="0" smtClean="0"/>
              <a:t>Making resume data platform agnostic provides opportunity for accessibility across many platforms and in many contexts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ResumeAsAnAPI</a:t>
            </a:r>
            <a:r>
              <a:rPr lang="en-US" dirty="0" smtClean="0"/>
              <a:t> allows accessibility of resumes as a JSON object.</a:t>
            </a:r>
            <a:endParaRPr lang="en-US" dirty="0"/>
          </a:p>
          <a:p>
            <a:r>
              <a:rPr lang="en-US" dirty="0" smtClean="0"/>
              <a:t>A sample endpoint of this hosted on AWS allows anyone to see my resume on any device, in any format they choose, as long as the parser can read JSON.</a:t>
            </a:r>
            <a:endParaRPr lang="en-US" dirty="0"/>
          </a:p>
          <a:p>
            <a:r>
              <a:rPr lang="en-US" dirty="0" smtClean="0"/>
              <a:t>A sample of the API and endpoint code is available at </a:t>
            </a:r>
            <a:r>
              <a:rPr lang="en-US" dirty="0" smtClean="0">
                <a:hlinkClick r:id="rId2"/>
              </a:rPr>
              <a:t>https://github.com/AdamPippert/ResumeAsAnAPI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Approach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anyone done this before?</a:t>
            </a:r>
            <a:endParaRPr lang="en-US" dirty="0"/>
          </a:p>
          <a:p>
            <a:pPr lvl="1"/>
            <a:r>
              <a:rPr lang="en-US" dirty="0" smtClean="0"/>
              <a:t>JSON Resume is an open source project designed to host and share resumes in a JSON object format</a:t>
            </a:r>
          </a:p>
          <a:p>
            <a:pPr lvl="1"/>
            <a:r>
              <a:rPr lang="en-US" dirty="0" smtClean="0"/>
              <a:t>Sample resumes are available in this format to test API functions</a:t>
            </a:r>
            <a:endParaRPr lang="en-US" dirty="0"/>
          </a:p>
          <a:p>
            <a:pPr lvl="1"/>
            <a:r>
              <a:rPr lang="en-US" dirty="0" smtClean="0"/>
              <a:t>The object size is larger than necessary for many resumes, but using a standardized format instead of creating one makes the project compatible with other work in the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Solution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consists of a cloud hosted API and a non-relational database to serve data</a:t>
            </a:r>
            <a:endParaRPr lang="en-US" dirty="0"/>
          </a:p>
          <a:p>
            <a:pPr lvl="1"/>
            <a:r>
              <a:rPr lang="en-US" dirty="0" smtClean="0"/>
              <a:t>The API endpoint is available at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54.68.92.141:3001/resumes</a:t>
            </a:r>
            <a:endParaRPr lang="en-US" dirty="0" smtClean="0"/>
          </a:p>
          <a:p>
            <a:pPr lvl="1"/>
            <a:r>
              <a:rPr lang="en-US" dirty="0" smtClean="0"/>
              <a:t>The hosting is done via an Amazon EC2 instance</a:t>
            </a:r>
          </a:p>
          <a:p>
            <a:pPr lvl="1"/>
            <a:r>
              <a:rPr lang="en-US" dirty="0" smtClean="0"/>
              <a:t>The application is coded in Node.js, using </a:t>
            </a:r>
            <a:r>
              <a:rPr lang="en-US" dirty="0"/>
              <a:t>E</a:t>
            </a:r>
            <a:r>
              <a:rPr lang="en-US" dirty="0" smtClean="0"/>
              <a:t>xpress framework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was chosen for a database in order to explore non-relational database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solution is designed to work with resumes using traditional CRUD functionality</a:t>
            </a:r>
          </a:p>
          <a:p>
            <a:r>
              <a:rPr lang="en-US" dirty="0" smtClean="0"/>
              <a:t>For usability, the API could include wrappers around the update() function to change specific parameters in the resume easily (e.g. </a:t>
            </a:r>
            <a:r>
              <a:rPr lang="en-US" dirty="0" err="1" smtClean="0"/>
              <a:t>updateAddress</a:t>
            </a:r>
            <a:r>
              <a:rPr lang="en-US" dirty="0" smtClean="0"/>
              <a:t>(), </a:t>
            </a:r>
            <a:r>
              <a:rPr lang="en-US" dirty="0" err="1" smtClean="0"/>
              <a:t>newJob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The API should, in a future iteration, also include retrieval by means other than ID number (e.g. </a:t>
            </a:r>
            <a:r>
              <a:rPr lang="en-US" dirty="0" err="1" smtClean="0"/>
              <a:t>findByName</a:t>
            </a:r>
            <a:r>
              <a:rPr lang="en-US" dirty="0" smtClean="0"/>
              <a:t>()), able to retrieve multiple matches.</a:t>
            </a:r>
            <a:endParaRPr lang="en-US" dirty="0" smtClean="0"/>
          </a:p>
          <a:p>
            <a:r>
              <a:rPr lang="en-US" dirty="0" smtClean="0"/>
              <a:t>A means of converting the JSON data to other formats (plain text, PDF, </a:t>
            </a:r>
            <a:r>
              <a:rPr lang="en-US" dirty="0" err="1" smtClean="0"/>
              <a:t>LaTeX</a:t>
            </a:r>
            <a:r>
              <a:rPr lang="en-US" dirty="0" smtClean="0"/>
              <a:t>, Word) could be useful for other needs.</a:t>
            </a:r>
          </a:p>
          <a:p>
            <a:r>
              <a:rPr lang="en-US" dirty="0" smtClean="0"/>
              <a:t>The JSON object could be partially presented, as a “business card” or “Rolodex entry”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2004</TotalTime>
  <Words>381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01017510</vt:lpstr>
      <vt:lpstr>Adam Pippert</vt:lpstr>
      <vt:lpstr>Problem Statement</vt:lpstr>
      <vt:lpstr>The Solution</vt:lpstr>
      <vt:lpstr>Engineering Approach</vt:lpstr>
      <vt:lpstr>Components of the Solution</vt:lpstr>
      <vt:lpstr>Future Improvements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Pippert</dc:title>
  <dc:creator>Pippert, Thomas A</dc:creator>
  <cp:keywords>CTPClassification=CTP_NWR:VisualMarkings=</cp:keywords>
  <cp:lastModifiedBy>Pippert, Thomas A</cp:lastModifiedBy>
  <cp:revision>19</cp:revision>
  <cp:lastPrinted>1601-01-01T00:00:00Z</cp:lastPrinted>
  <dcterms:created xsi:type="dcterms:W3CDTF">2016-05-08T05:13:57Z</dcterms:created>
  <dcterms:modified xsi:type="dcterms:W3CDTF">2016-05-11T16:06:12Z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  <property fmtid="{D5CDD505-2E9C-101B-9397-08002B2CF9AE}" pid="3" name="TitusGUID">
    <vt:lpwstr>487cae98-28e3-4f0d-add7-7ade314f6955</vt:lpwstr>
  </property>
  <property fmtid="{D5CDD505-2E9C-101B-9397-08002B2CF9AE}" pid="4" name="CTP_TimeStamp">
    <vt:lpwstr>2016-05-11 16:06:12Z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CTP_NWR</vt:lpwstr>
  </property>
</Properties>
</file>