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22" d="100"/>
          <a:sy n="122" d="100"/>
        </p:scale>
        <p:origin x="7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Pippert/ResumeAsAn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bullhorn.com/articles/candidatefromresu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Pippert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Resume Presentation as an API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make a resume useful in the cloud?</a:t>
            </a:r>
            <a:endParaRPr lang="en-US" dirty="0"/>
          </a:p>
          <a:p>
            <a:pPr lvl="1"/>
            <a:r>
              <a:rPr lang="en-US" dirty="0" smtClean="0"/>
              <a:t>Resumes are primarily in Word document, PDF, or other static document formats, which are not easy to parse</a:t>
            </a:r>
          </a:p>
          <a:p>
            <a:pPr lvl="1"/>
            <a:r>
              <a:rPr lang="en-US" dirty="0" smtClean="0"/>
              <a:t>Someone looking to read or use a resume may only need specific parts (most recent position, for example)</a:t>
            </a:r>
          </a:p>
          <a:p>
            <a:pPr lvl="1"/>
            <a:r>
              <a:rPr lang="en-US" dirty="0" smtClean="0"/>
              <a:t>Making resume data platform agnostic provides opportunity for accessibility across many platforms and in many contexts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ResumeAsAnAPI</a:t>
            </a:r>
            <a:r>
              <a:rPr lang="en-US" dirty="0" smtClean="0"/>
              <a:t> allows accessibility of resumes as a JSON object.</a:t>
            </a:r>
            <a:endParaRPr lang="en-US" dirty="0"/>
          </a:p>
          <a:p>
            <a:r>
              <a:rPr lang="en-US" dirty="0" smtClean="0"/>
              <a:t>A sample endpoint of this hosted on AWS allows anyone to see my resume on any device, in any format they choose, as long as the parser can read JSON.</a:t>
            </a:r>
            <a:endParaRPr lang="en-US" dirty="0"/>
          </a:p>
          <a:p>
            <a:r>
              <a:rPr lang="en-US" dirty="0" smtClean="0"/>
              <a:t>A sample of the API and endpoint code is available at </a:t>
            </a:r>
            <a:r>
              <a:rPr lang="en-US" dirty="0" smtClean="0">
                <a:hlinkClick r:id="rId2"/>
              </a:rPr>
              <a:t>https://github.com/AdamPippert/ResumeAsAnAPI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Approach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anyone done this before?</a:t>
            </a:r>
            <a:endParaRPr lang="en-US" dirty="0"/>
          </a:p>
          <a:p>
            <a:pPr lvl="1"/>
            <a:r>
              <a:rPr lang="en-US" dirty="0" smtClean="0"/>
              <a:t>A similar approach to this concept is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 This approach takes a resume as a JSON object and posts it to an XML style format called HRXML</a:t>
            </a:r>
          </a:p>
          <a:p>
            <a:pPr lvl="1"/>
            <a:r>
              <a:rPr lang="en-US" dirty="0" smtClean="0"/>
              <a:t>XML based solutions are great for deep hierarchy, contextual schema, and tool based querying and modification via </a:t>
            </a:r>
            <a:r>
              <a:rPr lang="en-US" dirty="0" err="1" smtClean="0"/>
              <a:t>Xpath</a:t>
            </a:r>
            <a:r>
              <a:rPr lang="en-US" dirty="0" smtClean="0"/>
              <a:t> and XSL</a:t>
            </a:r>
          </a:p>
          <a:p>
            <a:pPr lvl="1"/>
            <a:r>
              <a:rPr lang="en-US" dirty="0" smtClean="0"/>
              <a:t>JSON is easier to use directly via deserialization and “big data” techniques (filter, map, reduce), and is also lighter weight and simpler.  Perhaps we can just </a:t>
            </a:r>
            <a:r>
              <a:rPr lang="en-US" dirty="0" smtClean="0"/>
              <a:t>use this directly?</a:t>
            </a:r>
          </a:p>
          <a:p>
            <a:pPr lvl="1"/>
            <a:r>
              <a:rPr lang="en-US" dirty="0" smtClean="0"/>
              <a:t>Also, it’s the 21</a:t>
            </a:r>
            <a:r>
              <a:rPr lang="en-US" baseline="30000" dirty="0" smtClean="0"/>
              <a:t>st</a:t>
            </a:r>
            <a:r>
              <a:rPr lang="en-US" dirty="0" smtClean="0"/>
              <a:t> century.  </a:t>
            </a:r>
            <a:r>
              <a:rPr lang="en-US" b="1" dirty="0" smtClean="0"/>
              <a:t>Nobody</a:t>
            </a:r>
            <a:r>
              <a:rPr lang="en-US" dirty="0" smtClean="0"/>
              <a:t> has a pager anymore.  Perhaps some of these fields should be modified to reflect modern resume requirements.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Solution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consists of an API, endpoint, and JSON object of a resume</a:t>
            </a:r>
            <a:endParaRPr lang="en-US" dirty="0"/>
          </a:p>
          <a:p>
            <a:pPr lvl="1"/>
            <a:r>
              <a:rPr lang="en-US" dirty="0" smtClean="0"/>
              <a:t>The API includes functions for name, address, cell phone, work phone, website, repository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etc.), objective statement, education, and positions.</a:t>
            </a:r>
          </a:p>
          <a:p>
            <a:pPr lvl="1"/>
            <a:r>
              <a:rPr lang="en-US" dirty="0" smtClean="0"/>
              <a:t>The endpoint is an AWS hosted, form based web page with buttons to show and hide different sections of the resume using the API</a:t>
            </a:r>
          </a:p>
          <a:p>
            <a:pPr lvl="1"/>
            <a:r>
              <a:rPr lang="en-US" dirty="0" smtClean="0"/>
              <a:t>The JSON object is stored as a plain file for this exercise, since only one object is necessary for this particular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solution is designed to work with one resume as a single JSON object file.</a:t>
            </a:r>
          </a:p>
          <a:p>
            <a:r>
              <a:rPr lang="en-US" dirty="0" smtClean="0"/>
              <a:t>A “scale-out” plan would include a database (non-relational could be used if needed) and filtering functions to obtain desired data</a:t>
            </a:r>
          </a:p>
          <a:p>
            <a:r>
              <a:rPr lang="en-US" dirty="0" smtClean="0"/>
              <a:t>An “i18n” solution may need to store images, since many countries include them in resumes.</a:t>
            </a:r>
          </a:p>
          <a:p>
            <a:r>
              <a:rPr lang="en-US" dirty="0" smtClean="0"/>
              <a:t>A means of converting the JSON data to other formats (plain text, PDF, </a:t>
            </a:r>
            <a:r>
              <a:rPr lang="en-US" dirty="0" err="1" smtClean="0"/>
              <a:t>LaTeX</a:t>
            </a:r>
            <a:r>
              <a:rPr lang="en-US" dirty="0" smtClean="0"/>
              <a:t>, Word) could be useful for other needs.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1959</TotalTime>
  <Words>449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01017510</vt:lpstr>
      <vt:lpstr>Adam Pippert</vt:lpstr>
      <vt:lpstr>Problem Statement</vt:lpstr>
      <vt:lpstr>The Solution</vt:lpstr>
      <vt:lpstr>Engineering Approach</vt:lpstr>
      <vt:lpstr>Components of the Solution</vt:lpstr>
      <vt:lpstr>Future Improvements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Pippert</dc:title>
  <dc:creator>Pippert, Thomas A</dc:creator>
  <cp:keywords>CTPClassification=CTP_NWR:VisualMarkings=</cp:keywords>
  <cp:lastModifiedBy>Pippert, Thomas A</cp:lastModifiedBy>
  <cp:revision>11</cp:revision>
  <cp:lastPrinted>1601-01-01T00:00:00Z</cp:lastPrinted>
  <dcterms:created xsi:type="dcterms:W3CDTF">2016-05-08T05:13:57Z</dcterms:created>
  <dcterms:modified xsi:type="dcterms:W3CDTF">2016-05-09T13:53:50Z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  <property fmtid="{D5CDD505-2E9C-101B-9397-08002B2CF9AE}" pid="3" name="TitusGUID">
    <vt:lpwstr>487cae98-28e3-4f0d-add7-7ade314f6955</vt:lpwstr>
  </property>
  <property fmtid="{D5CDD505-2E9C-101B-9397-08002B2CF9AE}" pid="4" name="CTP_TimeStamp">
    <vt:lpwstr>2016-05-09 13:53:12Z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CTP_NWR</vt:lpwstr>
  </property>
</Properties>
</file>