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995" r:id="rId1"/>
  </p:sldMasterIdLst>
  <p:notesMasterIdLst>
    <p:notesMasterId r:id="rId22"/>
  </p:notesMasterIdLst>
  <p:handoutMasterIdLst>
    <p:handoutMasterId r:id="rId23"/>
  </p:handoutMasterIdLst>
  <p:sldIdLst>
    <p:sldId id="256" r:id="rId2"/>
    <p:sldId id="292" r:id="rId3"/>
    <p:sldId id="327" r:id="rId4"/>
    <p:sldId id="306" r:id="rId5"/>
    <p:sldId id="340" r:id="rId6"/>
    <p:sldId id="342" r:id="rId7"/>
    <p:sldId id="343" r:id="rId8"/>
    <p:sldId id="328" r:id="rId9"/>
    <p:sldId id="314" r:id="rId10"/>
    <p:sldId id="315" r:id="rId11"/>
    <p:sldId id="320" r:id="rId12"/>
    <p:sldId id="291" r:id="rId13"/>
    <p:sldId id="316" r:id="rId14"/>
    <p:sldId id="318" r:id="rId15"/>
    <p:sldId id="339" r:id="rId16"/>
    <p:sldId id="330" r:id="rId17"/>
    <p:sldId id="346" r:id="rId18"/>
    <p:sldId id="344" r:id="rId19"/>
    <p:sldId id="345" r:id="rId20"/>
    <p:sldId id="341" r:id="rId21"/>
  </p:sldIdLst>
  <p:sldSz cx="12192000" cy="6858000"/>
  <p:notesSz cx="9144000" cy="6858000"/>
  <p:defaultText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297BAA0-1728-4AD1-8DDE-44EA0C2C7360}" v="3" dt="2024-10-08T14:47:09.799"/>
  </p1510:revLst>
</p1510:revInfo>
</file>

<file path=ppt/tableStyles.xml><?xml version="1.0" encoding="utf-8"?>
<a:tblStyleLst xmlns:a="http://schemas.openxmlformats.org/drawingml/2006/main" def="{5C22544A-7EE6-4342-B048-85BDC9FD1C3A}">
  <a:tblStyle styleId="{5C22544A-7EE6-4342-B048-85BDC9FD1C3A}" styleName="Styl pośredni 2 — Ak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Styl jasny 3 — Ak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073A0DAA-6AF3-43AB-8588-CEC1D06C72B9}" styleName="Styl pośredni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Styl pośredni 2 — Ak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D7B26C5-4107-4FEC-AEDC-1716B250A1EF}" styleName="Styl jasny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C083E6E3-FA7D-4D7B-A595-EF9225AFEA82}" styleName="Styl jasny 1 — Ak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91" autoAdjust="0"/>
    <p:restoredTop sz="96238" autoAdjust="0"/>
  </p:normalViewPr>
  <p:slideViewPr>
    <p:cSldViewPr snapToGrid="0">
      <p:cViewPr varScale="1">
        <p:scale>
          <a:sx n="120" d="100"/>
          <a:sy n="120" d="100"/>
        </p:scale>
        <p:origin x="276" y="90"/>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25" d="100"/>
        <a:sy n="125" d="100"/>
      </p:scale>
      <p:origin x="0" y="-252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nusz Stal" userId="570fe9c4-9123-4bde-9755-2a9767a29a9c" providerId="ADAL" clId="{7A525ED9-15C5-4C9C-84AF-3B7D88D36FC4}"/>
    <pc:docChg chg="undo custSel addSld delSld modSld sldOrd">
      <pc:chgData name="Janusz Stal" userId="570fe9c4-9123-4bde-9755-2a9767a29a9c" providerId="ADAL" clId="{7A525ED9-15C5-4C9C-84AF-3B7D88D36FC4}" dt="2023-10-05T11:26:11.898" v="1021"/>
      <pc:docMkLst>
        <pc:docMk/>
      </pc:docMkLst>
      <pc:sldChg chg="modTransition">
        <pc:chgData name="Janusz Stal" userId="570fe9c4-9123-4bde-9755-2a9767a29a9c" providerId="ADAL" clId="{7A525ED9-15C5-4C9C-84AF-3B7D88D36FC4}" dt="2023-10-05T11:26:11.898" v="1021"/>
        <pc:sldMkLst>
          <pc:docMk/>
          <pc:sldMk cId="748555187" sldId="256"/>
        </pc:sldMkLst>
      </pc:sldChg>
      <pc:sldChg chg="delSp modSp add mod modTransition delAnim">
        <pc:chgData name="Janusz Stal" userId="570fe9c4-9123-4bde-9755-2a9767a29a9c" providerId="ADAL" clId="{7A525ED9-15C5-4C9C-84AF-3B7D88D36FC4}" dt="2023-10-05T11:26:11.898" v="1021"/>
        <pc:sldMkLst>
          <pc:docMk/>
          <pc:sldMk cId="3207883656" sldId="291"/>
        </pc:sldMkLst>
        <pc:spChg chg="mod">
          <ac:chgData name="Janusz Stal" userId="570fe9c4-9123-4bde-9755-2a9767a29a9c" providerId="ADAL" clId="{7A525ED9-15C5-4C9C-84AF-3B7D88D36FC4}" dt="2023-10-05T10:40:25.585" v="61" actId="13926"/>
          <ac:spMkLst>
            <pc:docMk/>
            <pc:sldMk cId="3207883656" sldId="291"/>
            <ac:spMk id="6" creationId="{3BEF4DD1-DF03-4BD7-972C-609EAA9D84FC}"/>
          </ac:spMkLst>
        </pc:spChg>
        <pc:picChg chg="del">
          <ac:chgData name="Janusz Stal" userId="570fe9c4-9123-4bde-9755-2a9767a29a9c" providerId="ADAL" clId="{7A525ED9-15C5-4C9C-84AF-3B7D88D36FC4}" dt="2023-10-05T11:24:54.164" v="1016" actId="478"/>
          <ac:picMkLst>
            <pc:docMk/>
            <pc:sldMk cId="3207883656" sldId="291"/>
            <ac:picMk id="3" creationId="{D0157B84-F1B1-6F89-AC31-2E4A3C0224A6}"/>
          </ac:picMkLst>
        </pc:picChg>
      </pc:sldChg>
      <pc:sldChg chg="modSp mod modTransition">
        <pc:chgData name="Janusz Stal" userId="570fe9c4-9123-4bde-9755-2a9767a29a9c" providerId="ADAL" clId="{7A525ED9-15C5-4C9C-84AF-3B7D88D36FC4}" dt="2023-10-05T11:26:11.898" v="1021"/>
        <pc:sldMkLst>
          <pc:docMk/>
          <pc:sldMk cId="3285343587" sldId="292"/>
        </pc:sldMkLst>
        <pc:spChg chg="mod">
          <ac:chgData name="Janusz Stal" userId="570fe9c4-9123-4bde-9755-2a9767a29a9c" providerId="ADAL" clId="{7A525ED9-15C5-4C9C-84AF-3B7D88D36FC4}" dt="2023-10-05T10:06:33.319" v="14" actId="20577"/>
          <ac:spMkLst>
            <pc:docMk/>
            <pc:sldMk cId="3285343587" sldId="292"/>
            <ac:spMk id="2" creationId="{3EDFA272-3930-484B-991B-B3AB08924CB2}"/>
          </ac:spMkLst>
        </pc:spChg>
        <pc:spChg chg="mod">
          <ac:chgData name="Janusz Stal" userId="570fe9c4-9123-4bde-9755-2a9767a29a9c" providerId="ADAL" clId="{7A525ED9-15C5-4C9C-84AF-3B7D88D36FC4}" dt="2023-10-05T10:06:47.602" v="27" actId="20577"/>
          <ac:spMkLst>
            <pc:docMk/>
            <pc:sldMk cId="3285343587" sldId="292"/>
            <ac:spMk id="4" creationId="{DB2026DC-A629-4A00-8F6F-4CFDE7F3E7D5}"/>
          </ac:spMkLst>
        </pc:spChg>
      </pc:sldChg>
      <pc:sldChg chg="del">
        <pc:chgData name="Janusz Stal" userId="570fe9c4-9123-4bde-9755-2a9767a29a9c" providerId="ADAL" clId="{7A525ED9-15C5-4C9C-84AF-3B7D88D36FC4}" dt="2023-10-05T10:44:40.699" v="106" actId="2696"/>
        <pc:sldMkLst>
          <pc:docMk/>
          <pc:sldMk cId="3501920987" sldId="299"/>
        </pc:sldMkLst>
      </pc:sldChg>
      <pc:sldChg chg="del">
        <pc:chgData name="Janusz Stal" userId="570fe9c4-9123-4bde-9755-2a9767a29a9c" providerId="ADAL" clId="{7A525ED9-15C5-4C9C-84AF-3B7D88D36FC4}" dt="2023-10-05T10:09:25.837" v="43" actId="2696"/>
        <pc:sldMkLst>
          <pc:docMk/>
          <pc:sldMk cId="665344467" sldId="304"/>
        </pc:sldMkLst>
      </pc:sldChg>
      <pc:sldChg chg="modSp mod modTransition">
        <pc:chgData name="Janusz Stal" userId="570fe9c4-9123-4bde-9755-2a9767a29a9c" providerId="ADAL" clId="{7A525ED9-15C5-4C9C-84AF-3B7D88D36FC4}" dt="2023-10-05T11:26:11.898" v="1021"/>
        <pc:sldMkLst>
          <pc:docMk/>
          <pc:sldMk cId="995346915" sldId="306"/>
        </pc:sldMkLst>
        <pc:graphicFrameChg chg="modGraphic">
          <ac:chgData name="Janusz Stal" userId="570fe9c4-9123-4bde-9755-2a9767a29a9c" providerId="ADAL" clId="{7A525ED9-15C5-4C9C-84AF-3B7D88D36FC4}" dt="2023-10-05T10:08:43.039" v="41" actId="2165"/>
          <ac:graphicFrameMkLst>
            <pc:docMk/>
            <pc:sldMk cId="995346915" sldId="306"/>
            <ac:graphicFrameMk id="5" creationId="{361DBB10-7E00-4A84-BE20-BE665A5B4ECD}"/>
          </ac:graphicFrameMkLst>
        </pc:graphicFrameChg>
      </pc:sldChg>
      <pc:sldChg chg="del">
        <pc:chgData name="Janusz Stal" userId="570fe9c4-9123-4bde-9755-2a9767a29a9c" providerId="ADAL" clId="{7A525ED9-15C5-4C9C-84AF-3B7D88D36FC4}" dt="2023-10-05T10:11:26.997" v="48" actId="2696"/>
        <pc:sldMkLst>
          <pc:docMk/>
          <pc:sldMk cId="481222839" sldId="307"/>
        </pc:sldMkLst>
      </pc:sldChg>
      <pc:sldChg chg="addSp delSp modSp mod modTransition modClrScheme chgLayout">
        <pc:chgData name="Janusz Stal" userId="570fe9c4-9123-4bde-9755-2a9767a29a9c" providerId="ADAL" clId="{7A525ED9-15C5-4C9C-84AF-3B7D88D36FC4}" dt="2023-10-05T11:26:11.898" v="1021"/>
        <pc:sldMkLst>
          <pc:docMk/>
          <pc:sldMk cId="1141219839" sldId="314"/>
        </pc:sldMkLst>
        <pc:spChg chg="mod ord">
          <ac:chgData name="Janusz Stal" userId="570fe9c4-9123-4bde-9755-2a9767a29a9c" providerId="ADAL" clId="{7A525ED9-15C5-4C9C-84AF-3B7D88D36FC4}" dt="2023-10-05T11:12:54.658" v="836" actId="6549"/>
          <ac:spMkLst>
            <pc:docMk/>
            <pc:sldMk cId="1141219839" sldId="314"/>
            <ac:spMk id="2" creationId="{C8B31B95-ECBF-4FBB-B5EF-8791E8079792}"/>
          </ac:spMkLst>
        </pc:spChg>
        <pc:spChg chg="mod ord">
          <ac:chgData name="Janusz Stal" userId="570fe9c4-9123-4bde-9755-2a9767a29a9c" providerId="ADAL" clId="{7A525ED9-15C5-4C9C-84AF-3B7D88D36FC4}" dt="2023-10-05T11:09:54.775" v="717" actId="700"/>
          <ac:spMkLst>
            <pc:docMk/>
            <pc:sldMk cId="1141219839" sldId="314"/>
            <ac:spMk id="3" creationId="{9E865951-68A3-40C9-A786-AF60C1AEF958}"/>
          </ac:spMkLst>
        </pc:spChg>
        <pc:spChg chg="mod ord">
          <ac:chgData name="Janusz Stal" userId="570fe9c4-9123-4bde-9755-2a9767a29a9c" providerId="ADAL" clId="{7A525ED9-15C5-4C9C-84AF-3B7D88D36FC4}" dt="2023-10-05T11:09:54.775" v="717" actId="700"/>
          <ac:spMkLst>
            <pc:docMk/>
            <pc:sldMk cId="1141219839" sldId="314"/>
            <ac:spMk id="4" creationId="{C6F1DCD6-BE83-4428-AC7B-C6375B13B196}"/>
          </ac:spMkLst>
        </pc:spChg>
        <pc:spChg chg="add del mod">
          <ac:chgData name="Janusz Stal" userId="570fe9c4-9123-4bde-9755-2a9767a29a9c" providerId="ADAL" clId="{7A525ED9-15C5-4C9C-84AF-3B7D88D36FC4}" dt="2023-10-05T11:09:54.775" v="717" actId="700"/>
          <ac:spMkLst>
            <pc:docMk/>
            <pc:sldMk cId="1141219839" sldId="314"/>
            <ac:spMk id="6" creationId="{176856D9-B072-5C73-8635-0406260E1FE9}"/>
          </ac:spMkLst>
        </pc:spChg>
        <pc:picChg chg="del">
          <ac:chgData name="Janusz Stal" userId="570fe9c4-9123-4bde-9755-2a9767a29a9c" providerId="ADAL" clId="{7A525ED9-15C5-4C9C-84AF-3B7D88D36FC4}" dt="2023-10-05T11:09:48.618" v="716" actId="478"/>
          <ac:picMkLst>
            <pc:docMk/>
            <pc:sldMk cId="1141219839" sldId="314"/>
            <ac:picMk id="7" creationId="{BAF4386E-6512-4F5E-8880-5439D4C4466C}"/>
          </ac:picMkLst>
        </pc:picChg>
      </pc:sldChg>
      <pc:sldChg chg="modSp mod modTransition">
        <pc:chgData name="Janusz Stal" userId="570fe9c4-9123-4bde-9755-2a9767a29a9c" providerId="ADAL" clId="{7A525ED9-15C5-4C9C-84AF-3B7D88D36FC4}" dt="2023-10-05T11:26:11.898" v="1021"/>
        <pc:sldMkLst>
          <pc:docMk/>
          <pc:sldMk cId="1681737367" sldId="315"/>
        </pc:sldMkLst>
        <pc:spChg chg="mod">
          <ac:chgData name="Janusz Stal" userId="570fe9c4-9123-4bde-9755-2a9767a29a9c" providerId="ADAL" clId="{7A525ED9-15C5-4C9C-84AF-3B7D88D36FC4}" dt="2023-10-05T11:14:15.353" v="873" actId="207"/>
          <ac:spMkLst>
            <pc:docMk/>
            <pc:sldMk cId="1681737367" sldId="315"/>
            <ac:spMk id="2" creationId="{41D4A72D-3389-4C11-9168-63616BF2753D}"/>
          </ac:spMkLst>
        </pc:spChg>
      </pc:sldChg>
      <pc:sldChg chg="delSp modSp add mod modTransition delAnim">
        <pc:chgData name="Janusz Stal" userId="570fe9c4-9123-4bde-9755-2a9767a29a9c" providerId="ADAL" clId="{7A525ED9-15C5-4C9C-84AF-3B7D88D36FC4}" dt="2023-10-05T11:26:11.898" v="1021"/>
        <pc:sldMkLst>
          <pc:docMk/>
          <pc:sldMk cId="1144236073" sldId="316"/>
        </pc:sldMkLst>
        <pc:spChg chg="mod">
          <ac:chgData name="Janusz Stal" userId="570fe9c4-9123-4bde-9755-2a9767a29a9c" providerId="ADAL" clId="{7A525ED9-15C5-4C9C-84AF-3B7D88D36FC4}" dt="2023-10-05T10:16:17.137" v="57" actId="20577"/>
          <ac:spMkLst>
            <pc:docMk/>
            <pc:sldMk cId="1144236073" sldId="316"/>
            <ac:spMk id="2" creationId="{C7200191-8C7A-20BB-91B3-C7A0EB4D769B}"/>
          </ac:spMkLst>
        </pc:spChg>
        <pc:picChg chg="del">
          <ac:chgData name="Janusz Stal" userId="570fe9c4-9123-4bde-9755-2a9767a29a9c" providerId="ADAL" clId="{7A525ED9-15C5-4C9C-84AF-3B7D88D36FC4}" dt="2023-10-05T11:24:57.365" v="1017" actId="478"/>
          <ac:picMkLst>
            <pc:docMk/>
            <pc:sldMk cId="1144236073" sldId="316"/>
            <ac:picMk id="6" creationId="{2B0B30B4-7CE9-56C8-C000-2B483623BEE5}"/>
          </ac:picMkLst>
        </pc:picChg>
      </pc:sldChg>
      <pc:sldChg chg="modSp add del mod">
        <pc:chgData name="Janusz Stal" userId="570fe9c4-9123-4bde-9755-2a9767a29a9c" providerId="ADAL" clId="{7A525ED9-15C5-4C9C-84AF-3B7D88D36FC4}" dt="2023-10-05T10:42:05.403" v="101" actId="2696"/>
        <pc:sldMkLst>
          <pc:docMk/>
          <pc:sldMk cId="2533284800" sldId="317"/>
        </pc:sldMkLst>
        <pc:spChg chg="mod">
          <ac:chgData name="Janusz Stal" userId="570fe9c4-9123-4bde-9755-2a9767a29a9c" providerId="ADAL" clId="{7A525ED9-15C5-4C9C-84AF-3B7D88D36FC4}" dt="2023-10-05T10:41:10.731" v="95" actId="20577"/>
          <ac:spMkLst>
            <pc:docMk/>
            <pc:sldMk cId="2533284800" sldId="317"/>
            <ac:spMk id="2" creationId="{27533B2D-CAC7-E97B-7182-1838AAEFBF00}"/>
          </ac:spMkLst>
        </pc:spChg>
        <pc:spChg chg="mod">
          <ac:chgData name="Janusz Stal" userId="570fe9c4-9123-4bde-9755-2a9767a29a9c" providerId="ADAL" clId="{7A525ED9-15C5-4C9C-84AF-3B7D88D36FC4}" dt="2023-10-05T10:41:27.070" v="96" actId="6549"/>
          <ac:spMkLst>
            <pc:docMk/>
            <pc:sldMk cId="2533284800" sldId="317"/>
            <ac:spMk id="4" creationId="{5DD48AC1-5D6A-17F7-07D1-9AE9BB0E45AE}"/>
          </ac:spMkLst>
        </pc:spChg>
      </pc:sldChg>
      <pc:sldChg chg="delSp modSp add mod modTransition delAnim">
        <pc:chgData name="Janusz Stal" userId="570fe9c4-9123-4bde-9755-2a9767a29a9c" providerId="ADAL" clId="{7A525ED9-15C5-4C9C-84AF-3B7D88D36FC4}" dt="2023-10-05T11:26:11.898" v="1021"/>
        <pc:sldMkLst>
          <pc:docMk/>
          <pc:sldMk cId="1234291028" sldId="318"/>
        </pc:sldMkLst>
        <pc:spChg chg="mod">
          <ac:chgData name="Janusz Stal" userId="570fe9c4-9123-4bde-9755-2a9767a29a9c" providerId="ADAL" clId="{7A525ED9-15C5-4C9C-84AF-3B7D88D36FC4}" dt="2023-10-05T10:41:59.867" v="100"/>
          <ac:spMkLst>
            <pc:docMk/>
            <pc:sldMk cId="1234291028" sldId="318"/>
            <ac:spMk id="2" creationId="{D53BE413-5EBF-69E5-69B0-2BCC40EBBB43}"/>
          </ac:spMkLst>
        </pc:spChg>
        <pc:picChg chg="del">
          <ac:chgData name="Janusz Stal" userId="570fe9c4-9123-4bde-9755-2a9767a29a9c" providerId="ADAL" clId="{7A525ED9-15C5-4C9C-84AF-3B7D88D36FC4}" dt="2023-10-05T11:25:00.294" v="1018" actId="478"/>
          <ac:picMkLst>
            <pc:docMk/>
            <pc:sldMk cId="1234291028" sldId="318"/>
            <ac:picMk id="6" creationId="{C45C8ABF-DC0E-A0B3-4A60-D452DE29DB29}"/>
          </ac:picMkLst>
        </pc:picChg>
      </pc:sldChg>
      <pc:sldChg chg="delSp add mod modTransition delAnim">
        <pc:chgData name="Janusz Stal" userId="570fe9c4-9123-4bde-9755-2a9767a29a9c" providerId="ADAL" clId="{7A525ED9-15C5-4C9C-84AF-3B7D88D36FC4}" dt="2023-10-05T11:26:11.898" v="1021"/>
        <pc:sldMkLst>
          <pc:docMk/>
          <pc:sldMk cId="1005848108" sldId="320"/>
        </pc:sldMkLst>
        <pc:picChg chg="del">
          <ac:chgData name="Janusz Stal" userId="570fe9c4-9123-4bde-9755-2a9767a29a9c" providerId="ADAL" clId="{7A525ED9-15C5-4C9C-84AF-3B7D88D36FC4}" dt="2023-10-05T11:24:50.846" v="1015" actId="478"/>
          <ac:picMkLst>
            <pc:docMk/>
            <pc:sldMk cId="1005848108" sldId="320"/>
            <ac:picMk id="6" creationId="{3ABFFE52-E66E-0E95-CB09-06C8C0EBB0BC}"/>
          </ac:picMkLst>
        </pc:picChg>
      </pc:sldChg>
      <pc:sldChg chg="add del">
        <pc:chgData name="Janusz Stal" userId="570fe9c4-9123-4bde-9755-2a9767a29a9c" providerId="ADAL" clId="{7A525ED9-15C5-4C9C-84AF-3B7D88D36FC4}" dt="2023-10-05T11:15:46.605" v="874" actId="2696"/>
        <pc:sldMkLst>
          <pc:docMk/>
          <pc:sldMk cId="2525688714" sldId="323"/>
        </pc:sldMkLst>
      </pc:sldChg>
      <pc:sldChg chg="delSp add mod modTransition delAnim">
        <pc:chgData name="Janusz Stal" userId="570fe9c4-9123-4bde-9755-2a9767a29a9c" providerId="ADAL" clId="{7A525ED9-15C5-4C9C-84AF-3B7D88D36FC4}" dt="2023-10-05T11:26:11.898" v="1021"/>
        <pc:sldMkLst>
          <pc:docMk/>
          <pc:sldMk cId="2130001478" sldId="327"/>
        </pc:sldMkLst>
        <pc:picChg chg="del">
          <ac:chgData name="Janusz Stal" userId="570fe9c4-9123-4bde-9755-2a9767a29a9c" providerId="ADAL" clId="{7A525ED9-15C5-4C9C-84AF-3B7D88D36FC4}" dt="2023-10-05T11:24:24.663" v="1010" actId="478"/>
          <ac:picMkLst>
            <pc:docMk/>
            <pc:sldMk cId="2130001478" sldId="327"/>
            <ac:picMk id="6" creationId="{858535FF-A054-2549-E3AA-4F0E866CA4AE}"/>
          </ac:picMkLst>
        </pc:picChg>
      </pc:sldChg>
      <pc:sldChg chg="delSp add mod modTransition delAnim">
        <pc:chgData name="Janusz Stal" userId="570fe9c4-9123-4bde-9755-2a9767a29a9c" providerId="ADAL" clId="{7A525ED9-15C5-4C9C-84AF-3B7D88D36FC4}" dt="2023-10-05T11:26:11.898" v="1021"/>
        <pc:sldMkLst>
          <pc:docMk/>
          <pc:sldMk cId="3622438534" sldId="328"/>
        </pc:sldMkLst>
        <pc:picChg chg="del">
          <ac:chgData name="Janusz Stal" userId="570fe9c4-9123-4bde-9755-2a9767a29a9c" providerId="ADAL" clId="{7A525ED9-15C5-4C9C-84AF-3B7D88D36FC4}" dt="2023-10-05T11:24:43.429" v="1014" actId="478"/>
          <ac:picMkLst>
            <pc:docMk/>
            <pc:sldMk cId="3622438534" sldId="328"/>
            <ac:picMk id="6" creationId="{5E1B9550-5EE2-C4B4-3527-8D4F0DAD6B20}"/>
          </ac:picMkLst>
        </pc:picChg>
      </pc:sldChg>
      <pc:sldChg chg="modSp mod modTransition">
        <pc:chgData name="Janusz Stal" userId="570fe9c4-9123-4bde-9755-2a9767a29a9c" providerId="ADAL" clId="{7A525ED9-15C5-4C9C-84AF-3B7D88D36FC4}" dt="2023-10-05T11:26:11.898" v="1021"/>
        <pc:sldMkLst>
          <pc:docMk/>
          <pc:sldMk cId="1394196248" sldId="330"/>
        </pc:sldMkLst>
        <pc:spChg chg="mod">
          <ac:chgData name="Janusz Stal" userId="570fe9c4-9123-4bde-9755-2a9767a29a9c" providerId="ADAL" clId="{7A525ED9-15C5-4C9C-84AF-3B7D88D36FC4}" dt="2023-10-05T10:55:10.340" v="327" actId="20577"/>
          <ac:spMkLst>
            <pc:docMk/>
            <pc:sldMk cId="1394196248" sldId="330"/>
            <ac:spMk id="2" creationId="{417555C3-BA67-4B2C-8143-1205B270C39B}"/>
          </ac:spMkLst>
        </pc:spChg>
        <pc:spChg chg="mod">
          <ac:chgData name="Janusz Stal" userId="570fe9c4-9123-4bde-9755-2a9767a29a9c" providerId="ADAL" clId="{7A525ED9-15C5-4C9C-84AF-3B7D88D36FC4}" dt="2023-10-05T10:45:48.724" v="109" actId="20577"/>
          <ac:spMkLst>
            <pc:docMk/>
            <pc:sldMk cId="1394196248" sldId="330"/>
            <ac:spMk id="4" creationId="{AD93F6C5-1E5E-44B6-A24C-C799E344B5DC}"/>
          </ac:spMkLst>
        </pc:spChg>
      </pc:sldChg>
      <pc:sldChg chg="del ord">
        <pc:chgData name="Janusz Stal" userId="570fe9c4-9123-4bde-9755-2a9767a29a9c" providerId="ADAL" clId="{7A525ED9-15C5-4C9C-84AF-3B7D88D36FC4}" dt="2023-10-05T11:06:01.128" v="701" actId="2696"/>
        <pc:sldMkLst>
          <pc:docMk/>
          <pc:sldMk cId="3510336701" sldId="331"/>
        </pc:sldMkLst>
      </pc:sldChg>
      <pc:sldChg chg="del">
        <pc:chgData name="Janusz Stal" userId="570fe9c4-9123-4bde-9755-2a9767a29a9c" providerId="ADAL" clId="{7A525ED9-15C5-4C9C-84AF-3B7D88D36FC4}" dt="2023-10-05T10:45:00.048" v="107" actId="2696"/>
        <pc:sldMkLst>
          <pc:docMk/>
          <pc:sldMk cId="2826834150" sldId="332"/>
        </pc:sldMkLst>
      </pc:sldChg>
      <pc:sldChg chg="del ord">
        <pc:chgData name="Janusz Stal" userId="570fe9c4-9123-4bde-9755-2a9767a29a9c" providerId="ADAL" clId="{7A525ED9-15C5-4C9C-84AF-3B7D88D36FC4}" dt="2023-10-05T11:24:06.037" v="1008" actId="2696"/>
        <pc:sldMkLst>
          <pc:docMk/>
          <pc:sldMk cId="3833986214" sldId="333"/>
        </pc:sldMkLst>
      </pc:sldChg>
      <pc:sldChg chg="del">
        <pc:chgData name="Janusz Stal" userId="570fe9c4-9123-4bde-9755-2a9767a29a9c" providerId="ADAL" clId="{7A525ED9-15C5-4C9C-84AF-3B7D88D36FC4}" dt="2023-10-05T10:12:41.663" v="50" actId="47"/>
        <pc:sldMkLst>
          <pc:docMk/>
          <pc:sldMk cId="2227266862" sldId="334"/>
        </pc:sldMkLst>
      </pc:sldChg>
      <pc:sldChg chg="del">
        <pc:chgData name="Janusz Stal" userId="570fe9c4-9123-4bde-9755-2a9767a29a9c" providerId="ADAL" clId="{7A525ED9-15C5-4C9C-84AF-3B7D88D36FC4}" dt="2023-10-05T10:42:32.413" v="102" actId="2696"/>
        <pc:sldMkLst>
          <pc:docMk/>
          <pc:sldMk cId="562018704" sldId="335"/>
        </pc:sldMkLst>
      </pc:sldChg>
      <pc:sldChg chg="del">
        <pc:chgData name="Janusz Stal" userId="570fe9c4-9123-4bde-9755-2a9767a29a9c" providerId="ADAL" clId="{7A525ED9-15C5-4C9C-84AF-3B7D88D36FC4}" dt="2023-10-05T10:42:51.719" v="103" actId="2696"/>
        <pc:sldMkLst>
          <pc:docMk/>
          <pc:sldMk cId="3902844180" sldId="336"/>
        </pc:sldMkLst>
      </pc:sldChg>
      <pc:sldChg chg="del">
        <pc:chgData name="Janusz Stal" userId="570fe9c4-9123-4bde-9755-2a9767a29a9c" providerId="ADAL" clId="{7A525ED9-15C5-4C9C-84AF-3B7D88D36FC4}" dt="2023-10-05T10:42:57.196" v="104" actId="2696"/>
        <pc:sldMkLst>
          <pc:docMk/>
          <pc:sldMk cId="2057157340" sldId="337"/>
        </pc:sldMkLst>
      </pc:sldChg>
      <pc:sldChg chg="del">
        <pc:chgData name="Janusz Stal" userId="570fe9c4-9123-4bde-9755-2a9767a29a9c" providerId="ADAL" clId="{7A525ED9-15C5-4C9C-84AF-3B7D88D36FC4}" dt="2023-10-05T10:43:19.666" v="105" actId="2696"/>
        <pc:sldMkLst>
          <pc:docMk/>
          <pc:sldMk cId="1214071513" sldId="338"/>
        </pc:sldMkLst>
      </pc:sldChg>
      <pc:sldChg chg="modSp mod modTransition">
        <pc:chgData name="Janusz Stal" userId="570fe9c4-9123-4bde-9755-2a9767a29a9c" providerId="ADAL" clId="{7A525ED9-15C5-4C9C-84AF-3B7D88D36FC4}" dt="2023-10-05T11:26:11.898" v="1021"/>
        <pc:sldMkLst>
          <pc:docMk/>
          <pc:sldMk cId="4286744788" sldId="339"/>
        </pc:sldMkLst>
        <pc:spChg chg="mod">
          <ac:chgData name="Janusz Stal" userId="570fe9c4-9123-4bde-9755-2a9767a29a9c" providerId="ADAL" clId="{7A525ED9-15C5-4C9C-84AF-3B7D88D36FC4}" dt="2023-10-05T11:08:14.165" v="714" actId="20577"/>
          <ac:spMkLst>
            <pc:docMk/>
            <pc:sldMk cId="4286744788" sldId="339"/>
            <ac:spMk id="3" creationId="{57DF4AEE-6507-A6EF-BEAB-6DD815C42CC9}"/>
          </ac:spMkLst>
        </pc:spChg>
      </pc:sldChg>
      <pc:sldChg chg="delSp add mod modTransition delAnim">
        <pc:chgData name="Janusz Stal" userId="570fe9c4-9123-4bde-9755-2a9767a29a9c" providerId="ADAL" clId="{7A525ED9-15C5-4C9C-84AF-3B7D88D36FC4}" dt="2023-10-05T11:26:11.898" v="1021"/>
        <pc:sldMkLst>
          <pc:docMk/>
          <pc:sldMk cId="302086573" sldId="340"/>
        </pc:sldMkLst>
        <pc:picChg chg="del">
          <ac:chgData name="Janusz Stal" userId="570fe9c4-9123-4bde-9755-2a9767a29a9c" providerId="ADAL" clId="{7A525ED9-15C5-4C9C-84AF-3B7D88D36FC4}" dt="2023-10-05T11:24:31.503" v="1011" actId="478"/>
          <ac:picMkLst>
            <pc:docMk/>
            <pc:sldMk cId="302086573" sldId="340"/>
            <ac:picMk id="3" creationId="{3D90171A-C570-E603-CCA8-EAAFC8DEA19D}"/>
          </ac:picMkLst>
        </pc:picChg>
      </pc:sldChg>
      <pc:sldChg chg="delSp modSp add mod modTransition delAnim">
        <pc:chgData name="Janusz Stal" userId="570fe9c4-9123-4bde-9755-2a9767a29a9c" providerId="ADAL" clId="{7A525ED9-15C5-4C9C-84AF-3B7D88D36FC4}" dt="2023-10-05T11:26:11.898" v="1021"/>
        <pc:sldMkLst>
          <pc:docMk/>
          <pc:sldMk cId="125244385" sldId="341"/>
        </pc:sldMkLst>
        <pc:spChg chg="mod">
          <ac:chgData name="Janusz Stal" userId="570fe9c4-9123-4bde-9755-2a9767a29a9c" providerId="ADAL" clId="{7A525ED9-15C5-4C9C-84AF-3B7D88D36FC4}" dt="2023-10-05T11:23:41.295" v="1007" actId="20577"/>
          <ac:spMkLst>
            <pc:docMk/>
            <pc:sldMk cId="125244385" sldId="341"/>
            <ac:spMk id="2" creationId="{A930435C-07F7-2414-2FE5-EFA1EBB1F789}"/>
          </ac:spMkLst>
        </pc:spChg>
        <pc:picChg chg="del">
          <ac:chgData name="Janusz Stal" userId="570fe9c4-9123-4bde-9755-2a9767a29a9c" providerId="ADAL" clId="{7A525ED9-15C5-4C9C-84AF-3B7D88D36FC4}" dt="2023-10-05T11:24:12.449" v="1009" actId="478"/>
          <ac:picMkLst>
            <pc:docMk/>
            <pc:sldMk cId="125244385" sldId="341"/>
            <ac:picMk id="6" creationId="{F89ED329-67DB-828A-C206-C0F849789148}"/>
          </ac:picMkLst>
        </pc:picChg>
      </pc:sldChg>
      <pc:sldChg chg="delSp add mod modTransition delAnim">
        <pc:chgData name="Janusz Stal" userId="570fe9c4-9123-4bde-9755-2a9767a29a9c" providerId="ADAL" clId="{7A525ED9-15C5-4C9C-84AF-3B7D88D36FC4}" dt="2023-10-05T11:26:11.898" v="1021"/>
        <pc:sldMkLst>
          <pc:docMk/>
          <pc:sldMk cId="3170683099" sldId="342"/>
        </pc:sldMkLst>
        <pc:picChg chg="del">
          <ac:chgData name="Janusz Stal" userId="570fe9c4-9123-4bde-9755-2a9767a29a9c" providerId="ADAL" clId="{7A525ED9-15C5-4C9C-84AF-3B7D88D36FC4}" dt="2023-10-05T11:24:36.462" v="1012" actId="478"/>
          <ac:picMkLst>
            <pc:docMk/>
            <pc:sldMk cId="3170683099" sldId="342"/>
            <ac:picMk id="6" creationId="{47CDD375-6F60-6EAE-5679-3C65421CCB27}"/>
          </ac:picMkLst>
        </pc:picChg>
      </pc:sldChg>
      <pc:sldChg chg="delSp add mod modTransition delAnim">
        <pc:chgData name="Janusz Stal" userId="570fe9c4-9123-4bde-9755-2a9767a29a9c" providerId="ADAL" clId="{7A525ED9-15C5-4C9C-84AF-3B7D88D36FC4}" dt="2023-10-05T11:26:11.898" v="1021"/>
        <pc:sldMkLst>
          <pc:docMk/>
          <pc:sldMk cId="4274567803" sldId="343"/>
        </pc:sldMkLst>
        <pc:picChg chg="del">
          <ac:chgData name="Janusz Stal" userId="570fe9c4-9123-4bde-9755-2a9767a29a9c" providerId="ADAL" clId="{7A525ED9-15C5-4C9C-84AF-3B7D88D36FC4}" dt="2023-10-05T11:24:40.509" v="1013" actId="478"/>
          <ac:picMkLst>
            <pc:docMk/>
            <pc:sldMk cId="4274567803" sldId="343"/>
            <ac:picMk id="5" creationId="{542114A5-1A26-A912-80E5-DE4D9AA1B176}"/>
          </ac:picMkLst>
        </pc:picChg>
      </pc:sldChg>
      <pc:sldChg chg="delSp add mod modTransition delAnim">
        <pc:chgData name="Janusz Stal" userId="570fe9c4-9123-4bde-9755-2a9767a29a9c" providerId="ADAL" clId="{7A525ED9-15C5-4C9C-84AF-3B7D88D36FC4}" dt="2023-10-05T11:26:11.898" v="1021"/>
        <pc:sldMkLst>
          <pc:docMk/>
          <pc:sldMk cId="3123027594" sldId="344"/>
        </pc:sldMkLst>
        <pc:picChg chg="del">
          <ac:chgData name="Janusz Stal" userId="570fe9c4-9123-4bde-9755-2a9767a29a9c" providerId="ADAL" clId="{7A525ED9-15C5-4C9C-84AF-3B7D88D36FC4}" dt="2023-10-05T11:25:07.696" v="1019" actId="478"/>
          <ac:picMkLst>
            <pc:docMk/>
            <pc:sldMk cId="3123027594" sldId="344"/>
            <ac:picMk id="6" creationId="{DA080BEA-3AED-2361-057D-3E077997A1BD}"/>
          </ac:picMkLst>
        </pc:picChg>
      </pc:sldChg>
      <pc:sldChg chg="delSp modSp add mod modTransition delAnim">
        <pc:chgData name="Janusz Stal" userId="570fe9c4-9123-4bde-9755-2a9767a29a9c" providerId="ADAL" clId="{7A525ED9-15C5-4C9C-84AF-3B7D88D36FC4}" dt="2023-10-05T11:26:11.898" v="1021"/>
        <pc:sldMkLst>
          <pc:docMk/>
          <pc:sldMk cId="1809690938" sldId="345"/>
        </pc:sldMkLst>
        <pc:spChg chg="mod">
          <ac:chgData name="Janusz Stal" userId="570fe9c4-9123-4bde-9755-2a9767a29a9c" providerId="ADAL" clId="{7A525ED9-15C5-4C9C-84AF-3B7D88D36FC4}" dt="2023-10-05T11:22:40.671" v="969" actId="20577"/>
          <ac:spMkLst>
            <pc:docMk/>
            <pc:sldMk cId="1809690938" sldId="345"/>
            <ac:spMk id="2" creationId="{F9B3077B-F8DD-C67E-9F11-D4182C72C97A}"/>
          </ac:spMkLst>
        </pc:spChg>
        <pc:picChg chg="del">
          <ac:chgData name="Janusz Stal" userId="570fe9c4-9123-4bde-9755-2a9767a29a9c" providerId="ADAL" clId="{7A525ED9-15C5-4C9C-84AF-3B7D88D36FC4}" dt="2023-10-05T11:25:10.894" v="1020" actId="478"/>
          <ac:picMkLst>
            <pc:docMk/>
            <pc:sldMk cId="1809690938" sldId="345"/>
            <ac:picMk id="6" creationId="{23FC0E14-DD36-6E11-CE4A-1ADA4A71FF36}"/>
          </ac:picMkLst>
        </pc:picChg>
      </pc:sldChg>
      <pc:sldChg chg="modSp add mod modTransition">
        <pc:chgData name="Janusz Stal" userId="570fe9c4-9123-4bde-9755-2a9767a29a9c" providerId="ADAL" clId="{7A525ED9-15C5-4C9C-84AF-3B7D88D36FC4}" dt="2023-10-05T11:26:11.898" v="1021"/>
        <pc:sldMkLst>
          <pc:docMk/>
          <pc:sldMk cId="4214986073" sldId="346"/>
        </pc:sldMkLst>
        <pc:spChg chg="mod">
          <ac:chgData name="Janusz Stal" userId="570fe9c4-9123-4bde-9755-2a9767a29a9c" providerId="ADAL" clId="{7A525ED9-15C5-4C9C-84AF-3B7D88D36FC4}" dt="2023-10-05T11:08:37.187" v="715" actId="790"/>
          <ac:spMkLst>
            <pc:docMk/>
            <pc:sldMk cId="4214986073" sldId="346"/>
            <ac:spMk id="2" creationId="{417555C3-BA67-4B2C-8143-1205B270C39B}"/>
          </ac:spMkLst>
        </pc:spChg>
        <pc:spChg chg="mod">
          <ac:chgData name="Janusz Stal" userId="570fe9c4-9123-4bde-9755-2a9767a29a9c" providerId="ADAL" clId="{7A525ED9-15C5-4C9C-84AF-3B7D88D36FC4}" dt="2023-10-05T10:56:31.516" v="358" actId="20577"/>
          <ac:spMkLst>
            <pc:docMk/>
            <pc:sldMk cId="4214986073" sldId="346"/>
            <ac:spMk id="4" creationId="{AD93F6C5-1E5E-44B6-A24C-C799E344B5DC}"/>
          </ac:spMkLst>
        </pc:spChg>
      </pc:sldChg>
      <pc:sldChg chg="modSp new del mod">
        <pc:chgData name="Janusz Stal" userId="570fe9c4-9123-4bde-9755-2a9767a29a9c" providerId="ADAL" clId="{7A525ED9-15C5-4C9C-84AF-3B7D88D36FC4}" dt="2023-10-05T11:10:26.032" v="725" actId="2696"/>
        <pc:sldMkLst>
          <pc:docMk/>
          <pc:sldMk cId="2620691495" sldId="347"/>
        </pc:sldMkLst>
        <pc:spChg chg="mod">
          <ac:chgData name="Janusz Stal" userId="570fe9c4-9123-4bde-9755-2a9767a29a9c" providerId="ADAL" clId="{7A525ED9-15C5-4C9C-84AF-3B7D88D36FC4}" dt="2023-10-05T11:10:11.950" v="724" actId="20577"/>
          <ac:spMkLst>
            <pc:docMk/>
            <pc:sldMk cId="2620691495" sldId="347"/>
            <ac:spMk id="2" creationId="{4E639EE0-FBAD-3DF6-7E05-5E906BE477F6}"/>
          </ac:spMkLst>
        </pc:spChg>
      </pc:sldChg>
    </pc:docChg>
  </pc:docChgLst>
  <pc:docChgLst>
    <pc:chgData name="Janusz Stal" userId="570fe9c4-9123-4bde-9755-2a9767a29a9c" providerId="ADAL" clId="{A05053D9-EA52-4B9E-9CB1-A90873764E80}"/>
    <pc:docChg chg="undo custSel addSld delSld modSld sldOrd">
      <pc:chgData name="Janusz Stal" userId="570fe9c4-9123-4bde-9755-2a9767a29a9c" providerId="ADAL" clId="{A05053D9-EA52-4B9E-9CB1-A90873764E80}" dt="2022-09-25T16:45:39.700" v="433" actId="20577"/>
      <pc:docMkLst>
        <pc:docMk/>
      </pc:docMkLst>
      <pc:sldChg chg="modSp mod">
        <pc:chgData name="Janusz Stal" userId="570fe9c4-9123-4bde-9755-2a9767a29a9c" providerId="ADAL" clId="{A05053D9-EA52-4B9E-9CB1-A90873764E80}" dt="2022-09-25T16:32:21.551" v="146" actId="20577"/>
        <pc:sldMkLst>
          <pc:docMk/>
          <pc:sldMk cId="748555187" sldId="256"/>
        </pc:sldMkLst>
        <pc:spChg chg="mod">
          <ac:chgData name="Janusz Stal" userId="570fe9c4-9123-4bde-9755-2a9767a29a9c" providerId="ADAL" clId="{A05053D9-EA52-4B9E-9CB1-A90873764E80}" dt="2022-09-25T16:32:21.551" v="146" actId="20577"/>
          <ac:spMkLst>
            <pc:docMk/>
            <pc:sldMk cId="748555187" sldId="256"/>
            <ac:spMk id="2" creationId="{00000000-0000-0000-0000-000000000000}"/>
          </ac:spMkLst>
        </pc:spChg>
        <pc:spChg chg="mod">
          <ac:chgData name="Janusz Stal" userId="570fe9c4-9123-4bde-9755-2a9767a29a9c" providerId="ADAL" clId="{A05053D9-EA52-4B9E-9CB1-A90873764E80}" dt="2022-09-25T16:30:26.233" v="142" actId="20577"/>
          <ac:spMkLst>
            <pc:docMk/>
            <pc:sldMk cId="748555187" sldId="256"/>
            <ac:spMk id="3" creationId="{00000000-0000-0000-0000-000000000000}"/>
          </ac:spMkLst>
        </pc:spChg>
      </pc:sldChg>
      <pc:sldChg chg="add del">
        <pc:chgData name="Janusz Stal" userId="570fe9c4-9123-4bde-9755-2a9767a29a9c" providerId="ADAL" clId="{A05053D9-EA52-4B9E-9CB1-A90873764E80}" dt="2022-09-25T16:37:36.419" v="157" actId="47"/>
        <pc:sldMkLst>
          <pc:docMk/>
          <pc:sldMk cId="3207883656" sldId="291"/>
        </pc:sldMkLst>
      </pc:sldChg>
      <pc:sldChg chg="ord">
        <pc:chgData name="Janusz Stal" userId="570fe9c4-9123-4bde-9755-2a9767a29a9c" providerId="ADAL" clId="{A05053D9-EA52-4B9E-9CB1-A90873764E80}" dt="2022-09-21T09:52:21.645" v="126"/>
        <pc:sldMkLst>
          <pc:docMk/>
          <pc:sldMk cId="3285343587" sldId="292"/>
        </pc:sldMkLst>
      </pc:sldChg>
      <pc:sldChg chg="del">
        <pc:chgData name="Janusz Stal" userId="570fe9c4-9123-4bde-9755-2a9767a29a9c" providerId="ADAL" clId="{A05053D9-EA52-4B9E-9CB1-A90873764E80}" dt="2022-09-21T09:56:35.283" v="134" actId="47"/>
        <pc:sldMkLst>
          <pc:docMk/>
          <pc:sldMk cId="3942784408" sldId="297"/>
        </pc:sldMkLst>
      </pc:sldChg>
      <pc:sldChg chg="add del">
        <pc:chgData name="Janusz Stal" userId="570fe9c4-9123-4bde-9755-2a9767a29a9c" providerId="ADAL" clId="{A05053D9-EA52-4B9E-9CB1-A90873764E80}" dt="2022-09-25T16:31:12.288" v="143"/>
        <pc:sldMkLst>
          <pc:docMk/>
          <pc:sldMk cId="3501920987" sldId="299"/>
        </pc:sldMkLst>
      </pc:sldChg>
      <pc:sldChg chg="modSp mod">
        <pc:chgData name="Janusz Stal" userId="570fe9c4-9123-4bde-9755-2a9767a29a9c" providerId="ADAL" clId="{A05053D9-EA52-4B9E-9CB1-A90873764E80}" dt="2022-09-21T09:49:53.936" v="124" actId="20577"/>
        <pc:sldMkLst>
          <pc:docMk/>
          <pc:sldMk cId="995346915" sldId="306"/>
        </pc:sldMkLst>
        <pc:graphicFrameChg chg="mod modGraphic">
          <ac:chgData name="Janusz Stal" userId="570fe9c4-9123-4bde-9755-2a9767a29a9c" providerId="ADAL" clId="{A05053D9-EA52-4B9E-9CB1-A90873764E80}" dt="2022-09-21T09:49:53.936" v="124" actId="20577"/>
          <ac:graphicFrameMkLst>
            <pc:docMk/>
            <pc:sldMk cId="995346915" sldId="306"/>
            <ac:graphicFrameMk id="5" creationId="{361DBB10-7E00-4A84-BE20-BE665A5B4ECD}"/>
          </ac:graphicFrameMkLst>
        </pc:graphicFrameChg>
      </pc:sldChg>
      <pc:sldChg chg="del">
        <pc:chgData name="Janusz Stal" userId="570fe9c4-9123-4bde-9755-2a9767a29a9c" providerId="ADAL" clId="{A05053D9-EA52-4B9E-9CB1-A90873764E80}" dt="2022-09-21T09:56:35.283" v="134" actId="47"/>
        <pc:sldMkLst>
          <pc:docMk/>
          <pc:sldMk cId="1198240738" sldId="308"/>
        </pc:sldMkLst>
      </pc:sldChg>
      <pc:sldChg chg="del">
        <pc:chgData name="Janusz Stal" userId="570fe9c4-9123-4bde-9755-2a9767a29a9c" providerId="ADAL" clId="{A05053D9-EA52-4B9E-9CB1-A90873764E80}" dt="2022-09-21T09:56:35.283" v="134" actId="47"/>
        <pc:sldMkLst>
          <pc:docMk/>
          <pc:sldMk cId="4207252834" sldId="309"/>
        </pc:sldMkLst>
      </pc:sldChg>
      <pc:sldChg chg="del">
        <pc:chgData name="Janusz Stal" userId="570fe9c4-9123-4bde-9755-2a9767a29a9c" providerId="ADAL" clId="{A05053D9-EA52-4B9E-9CB1-A90873764E80}" dt="2022-09-21T09:56:35.283" v="134" actId="47"/>
        <pc:sldMkLst>
          <pc:docMk/>
          <pc:sldMk cId="1809016671" sldId="310"/>
        </pc:sldMkLst>
      </pc:sldChg>
      <pc:sldChg chg="add del">
        <pc:chgData name="Janusz Stal" userId="570fe9c4-9123-4bde-9755-2a9767a29a9c" providerId="ADAL" clId="{A05053D9-EA52-4B9E-9CB1-A90873764E80}" dt="2022-09-25T16:37:36.419" v="157" actId="47"/>
        <pc:sldMkLst>
          <pc:docMk/>
          <pc:sldMk cId="3376502272" sldId="312"/>
        </pc:sldMkLst>
      </pc:sldChg>
      <pc:sldChg chg="add del ord">
        <pc:chgData name="Janusz Stal" userId="570fe9c4-9123-4bde-9755-2a9767a29a9c" providerId="ADAL" clId="{A05053D9-EA52-4B9E-9CB1-A90873764E80}" dt="2022-09-25T16:38:45.693" v="158" actId="47"/>
        <pc:sldMkLst>
          <pc:docMk/>
          <pc:sldMk cId="4209364704" sldId="313"/>
        </pc:sldMkLst>
      </pc:sldChg>
      <pc:sldChg chg="add">
        <pc:chgData name="Janusz Stal" userId="570fe9c4-9123-4bde-9755-2a9767a29a9c" providerId="ADAL" clId="{A05053D9-EA52-4B9E-9CB1-A90873764E80}" dt="2022-09-21T09:54:17.846" v="127"/>
        <pc:sldMkLst>
          <pc:docMk/>
          <pc:sldMk cId="1141219839" sldId="314"/>
        </pc:sldMkLst>
      </pc:sldChg>
      <pc:sldChg chg="add">
        <pc:chgData name="Janusz Stal" userId="570fe9c4-9123-4bde-9755-2a9767a29a9c" providerId="ADAL" clId="{A05053D9-EA52-4B9E-9CB1-A90873764E80}" dt="2022-09-21T09:54:17.846" v="127"/>
        <pc:sldMkLst>
          <pc:docMk/>
          <pc:sldMk cId="1681737367" sldId="315"/>
        </pc:sldMkLst>
      </pc:sldChg>
      <pc:sldChg chg="add del">
        <pc:chgData name="Janusz Stal" userId="570fe9c4-9123-4bde-9755-2a9767a29a9c" providerId="ADAL" clId="{A05053D9-EA52-4B9E-9CB1-A90873764E80}" dt="2022-09-25T16:38:45.693" v="158" actId="47"/>
        <pc:sldMkLst>
          <pc:docMk/>
          <pc:sldMk cId="3030997979" sldId="316"/>
        </pc:sldMkLst>
      </pc:sldChg>
      <pc:sldChg chg="add del">
        <pc:chgData name="Janusz Stal" userId="570fe9c4-9123-4bde-9755-2a9767a29a9c" providerId="ADAL" clId="{A05053D9-EA52-4B9E-9CB1-A90873764E80}" dt="2022-09-25T16:38:45.693" v="158" actId="47"/>
        <pc:sldMkLst>
          <pc:docMk/>
          <pc:sldMk cId="2269875092" sldId="317"/>
        </pc:sldMkLst>
      </pc:sldChg>
      <pc:sldChg chg="add del">
        <pc:chgData name="Janusz Stal" userId="570fe9c4-9123-4bde-9755-2a9767a29a9c" providerId="ADAL" clId="{A05053D9-EA52-4B9E-9CB1-A90873764E80}" dt="2022-09-25T16:37:36.419" v="157" actId="47"/>
        <pc:sldMkLst>
          <pc:docMk/>
          <pc:sldMk cId="1234291028" sldId="318"/>
        </pc:sldMkLst>
      </pc:sldChg>
      <pc:sldChg chg="add del">
        <pc:chgData name="Janusz Stal" userId="570fe9c4-9123-4bde-9755-2a9767a29a9c" providerId="ADAL" clId="{A05053D9-EA52-4B9E-9CB1-A90873764E80}" dt="2022-09-21T09:56:24.874" v="133" actId="47"/>
        <pc:sldMkLst>
          <pc:docMk/>
          <pc:sldMk cId="3299925229" sldId="318"/>
        </pc:sldMkLst>
      </pc:sldChg>
      <pc:sldChg chg="add del">
        <pc:chgData name="Janusz Stal" userId="570fe9c4-9123-4bde-9755-2a9767a29a9c" providerId="ADAL" clId="{A05053D9-EA52-4B9E-9CB1-A90873764E80}" dt="2022-09-21T09:56:15.589" v="132" actId="47"/>
        <pc:sldMkLst>
          <pc:docMk/>
          <pc:sldMk cId="3895460369" sldId="319"/>
        </pc:sldMkLst>
      </pc:sldChg>
      <pc:sldChg chg="add del">
        <pc:chgData name="Janusz Stal" userId="570fe9c4-9123-4bde-9755-2a9767a29a9c" providerId="ADAL" clId="{A05053D9-EA52-4B9E-9CB1-A90873764E80}" dt="2022-09-25T16:40:05.967" v="179" actId="2696"/>
        <pc:sldMkLst>
          <pc:docMk/>
          <pc:sldMk cId="3992666025" sldId="319"/>
        </pc:sldMkLst>
      </pc:sldChg>
      <pc:sldChg chg="add del">
        <pc:chgData name="Janusz Stal" userId="570fe9c4-9123-4bde-9755-2a9767a29a9c" providerId="ADAL" clId="{A05053D9-EA52-4B9E-9CB1-A90873764E80}" dt="2022-09-25T16:40:02.044" v="178" actId="2696"/>
        <pc:sldMkLst>
          <pc:docMk/>
          <pc:sldMk cId="668733920" sldId="320"/>
        </pc:sldMkLst>
      </pc:sldChg>
      <pc:sldChg chg="add del">
        <pc:chgData name="Janusz Stal" userId="570fe9c4-9123-4bde-9755-2a9767a29a9c" providerId="ADAL" clId="{A05053D9-EA52-4B9E-9CB1-A90873764E80}" dt="2022-09-25T16:37:36.419" v="157" actId="47"/>
        <pc:sldMkLst>
          <pc:docMk/>
          <pc:sldMk cId="3913180240" sldId="321"/>
        </pc:sldMkLst>
      </pc:sldChg>
      <pc:sldChg chg="add del">
        <pc:chgData name="Janusz Stal" userId="570fe9c4-9123-4bde-9755-2a9767a29a9c" providerId="ADAL" clId="{A05053D9-EA52-4B9E-9CB1-A90873764E80}" dt="2022-09-25T16:37:36.419" v="157" actId="47"/>
        <pc:sldMkLst>
          <pc:docMk/>
          <pc:sldMk cId="4107038762" sldId="322"/>
        </pc:sldMkLst>
      </pc:sldChg>
      <pc:sldChg chg="add del">
        <pc:chgData name="Janusz Stal" userId="570fe9c4-9123-4bde-9755-2a9767a29a9c" providerId="ADAL" clId="{A05053D9-EA52-4B9E-9CB1-A90873764E80}" dt="2022-09-25T16:37:36.419" v="157" actId="47"/>
        <pc:sldMkLst>
          <pc:docMk/>
          <pc:sldMk cId="3090094251" sldId="323"/>
        </pc:sldMkLst>
      </pc:sldChg>
      <pc:sldChg chg="add del">
        <pc:chgData name="Janusz Stal" userId="570fe9c4-9123-4bde-9755-2a9767a29a9c" providerId="ADAL" clId="{A05053D9-EA52-4B9E-9CB1-A90873764E80}" dt="2022-09-25T16:37:36.419" v="157" actId="47"/>
        <pc:sldMkLst>
          <pc:docMk/>
          <pc:sldMk cId="888528749" sldId="324"/>
        </pc:sldMkLst>
      </pc:sldChg>
      <pc:sldChg chg="add del">
        <pc:chgData name="Janusz Stal" userId="570fe9c4-9123-4bde-9755-2a9767a29a9c" providerId="ADAL" clId="{A05053D9-EA52-4B9E-9CB1-A90873764E80}" dt="2022-09-25T16:37:36.419" v="157" actId="47"/>
        <pc:sldMkLst>
          <pc:docMk/>
          <pc:sldMk cId="1345427629" sldId="325"/>
        </pc:sldMkLst>
      </pc:sldChg>
      <pc:sldChg chg="add del">
        <pc:chgData name="Janusz Stal" userId="570fe9c4-9123-4bde-9755-2a9767a29a9c" providerId="ADAL" clId="{A05053D9-EA52-4B9E-9CB1-A90873764E80}" dt="2022-09-25T16:37:36.419" v="157" actId="47"/>
        <pc:sldMkLst>
          <pc:docMk/>
          <pc:sldMk cId="1686425742" sldId="326"/>
        </pc:sldMkLst>
      </pc:sldChg>
      <pc:sldChg chg="add del">
        <pc:chgData name="Janusz Stal" userId="570fe9c4-9123-4bde-9755-2a9767a29a9c" providerId="ADAL" clId="{A05053D9-EA52-4B9E-9CB1-A90873764E80}" dt="2022-09-25T16:37:36.419" v="157" actId="47"/>
        <pc:sldMkLst>
          <pc:docMk/>
          <pc:sldMk cId="1005848108" sldId="327"/>
        </pc:sldMkLst>
      </pc:sldChg>
      <pc:sldChg chg="add del">
        <pc:chgData name="Janusz Stal" userId="570fe9c4-9123-4bde-9755-2a9767a29a9c" providerId="ADAL" clId="{A05053D9-EA52-4B9E-9CB1-A90873764E80}" dt="2022-09-25T16:37:36.419" v="157" actId="47"/>
        <pc:sldMkLst>
          <pc:docMk/>
          <pc:sldMk cId="1144236073" sldId="328"/>
        </pc:sldMkLst>
      </pc:sldChg>
      <pc:sldChg chg="add del">
        <pc:chgData name="Janusz Stal" userId="570fe9c4-9123-4bde-9755-2a9767a29a9c" providerId="ADAL" clId="{A05053D9-EA52-4B9E-9CB1-A90873764E80}" dt="2022-09-25T16:37:36.419" v="157" actId="47"/>
        <pc:sldMkLst>
          <pc:docMk/>
          <pc:sldMk cId="2533284800" sldId="329"/>
        </pc:sldMkLst>
      </pc:sldChg>
      <pc:sldChg chg="modSp add mod">
        <pc:chgData name="Janusz Stal" userId="570fe9c4-9123-4bde-9755-2a9767a29a9c" providerId="ADAL" clId="{A05053D9-EA52-4B9E-9CB1-A90873764E80}" dt="2022-09-25T16:45:39.700" v="433" actId="20577"/>
        <pc:sldMkLst>
          <pc:docMk/>
          <pc:sldMk cId="1394196248" sldId="330"/>
        </pc:sldMkLst>
        <pc:spChg chg="mod">
          <ac:chgData name="Janusz Stal" userId="570fe9c4-9123-4bde-9755-2a9767a29a9c" providerId="ADAL" clId="{A05053D9-EA52-4B9E-9CB1-A90873764E80}" dt="2022-09-25T16:45:39.700" v="433" actId="20577"/>
          <ac:spMkLst>
            <pc:docMk/>
            <pc:sldMk cId="1394196248" sldId="330"/>
            <ac:spMk id="2" creationId="{417555C3-BA67-4B2C-8143-1205B270C39B}"/>
          </ac:spMkLst>
        </pc:spChg>
        <pc:spChg chg="mod">
          <ac:chgData name="Janusz Stal" userId="570fe9c4-9123-4bde-9755-2a9767a29a9c" providerId="ADAL" clId="{A05053D9-EA52-4B9E-9CB1-A90873764E80}" dt="2022-09-25T16:38:56.090" v="162" actId="20577"/>
          <ac:spMkLst>
            <pc:docMk/>
            <pc:sldMk cId="1394196248" sldId="330"/>
            <ac:spMk id="4" creationId="{AD93F6C5-1E5E-44B6-A24C-C799E344B5DC}"/>
          </ac:spMkLst>
        </pc:spChg>
      </pc:sldChg>
      <pc:sldChg chg="add">
        <pc:chgData name="Janusz Stal" userId="570fe9c4-9123-4bde-9755-2a9767a29a9c" providerId="ADAL" clId="{A05053D9-EA52-4B9E-9CB1-A90873764E80}" dt="2022-09-25T16:31:12.288" v="143"/>
        <pc:sldMkLst>
          <pc:docMk/>
          <pc:sldMk cId="3510336701" sldId="331"/>
        </pc:sldMkLst>
      </pc:sldChg>
      <pc:sldChg chg="add">
        <pc:chgData name="Janusz Stal" userId="570fe9c4-9123-4bde-9755-2a9767a29a9c" providerId="ADAL" clId="{A05053D9-EA52-4B9E-9CB1-A90873764E80}" dt="2022-09-25T16:31:12.288" v="143"/>
        <pc:sldMkLst>
          <pc:docMk/>
          <pc:sldMk cId="2826834150" sldId="332"/>
        </pc:sldMkLst>
      </pc:sldChg>
      <pc:sldChg chg="add">
        <pc:chgData name="Janusz Stal" userId="570fe9c4-9123-4bde-9755-2a9767a29a9c" providerId="ADAL" clId="{A05053D9-EA52-4B9E-9CB1-A90873764E80}" dt="2022-09-25T16:31:12.288" v="143"/>
        <pc:sldMkLst>
          <pc:docMk/>
          <pc:sldMk cId="3833986214" sldId="333"/>
        </pc:sldMkLst>
      </pc:sldChg>
      <pc:sldChg chg="add">
        <pc:chgData name="Janusz Stal" userId="570fe9c4-9123-4bde-9755-2a9767a29a9c" providerId="ADAL" clId="{A05053D9-EA52-4B9E-9CB1-A90873764E80}" dt="2022-09-25T16:33:24.530" v="147"/>
        <pc:sldMkLst>
          <pc:docMk/>
          <pc:sldMk cId="2227266862" sldId="334"/>
        </pc:sldMkLst>
      </pc:sldChg>
      <pc:sldChg chg="modSp add mod">
        <pc:chgData name="Janusz Stal" userId="570fe9c4-9123-4bde-9755-2a9767a29a9c" providerId="ADAL" clId="{A05053D9-EA52-4B9E-9CB1-A90873764E80}" dt="2022-09-25T16:35:32.145" v="148"/>
        <pc:sldMkLst>
          <pc:docMk/>
          <pc:sldMk cId="562018704" sldId="335"/>
        </pc:sldMkLst>
        <pc:spChg chg="mod">
          <ac:chgData name="Janusz Stal" userId="570fe9c4-9123-4bde-9755-2a9767a29a9c" providerId="ADAL" clId="{A05053D9-EA52-4B9E-9CB1-A90873764E80}" dt="2022-09-25T16:35:32.145" v="148"/>
          <ac:spMkLst>
            <pc:docMk/>
            <pc:sldMk cId="562018704" sldId="335"/>
            <ac:spMk id="6" creationId="{3BEF4DD1-DF03-4BD7-972C-609EAA9D84FC}"/>
          </ac:spMkLst>
        </pc:spChg>
      </pc:sldChg>
      <pc:sldChg chg="modSp add mod">
        <pc:chgData name="Janusz Stal" userId="570fe9c4-9123-4bde-9755-2a9767a29a9c" providerId="ADAL" clId="{A05053D9-EA52-4B9E-9CB1-A90873764E80}" dt="2022-09-25T16:36:02.479" v="152" actId="20577"/>
        <pc:sldMkLst>
          <pc:docMk/>
          <pc:sldMk cId="3902844180" sldId="336"/>
        </pc:sldMkLst>
        <pc:spChg chg="mod">
          <ac:chgData name="Janusz Stal" userId="570fe9c4-9123-4bde-9755-2a9767a29a9c" providerId="ADAL" clId="{A05053D9-EA52-4B9E-9CB1-A90873764E80}" dt="2022-09-25T16:36:02.479" v="152" actId="20577"/>
          <ac:spMkLst>
            <pc:docMk/>
            <pc:sldMk cId="3902844180" sldId="336"/>
            <ac:spMk id="2" creationId="{C7200191-8C7A-20BB-91B3-C7A0EB4D769B}"/>
          </ac:spMkLst>
        </pc:spChg>
      </pc:sldChg>
      <pc:sldChg chg="add">
        <pc:chgData name="Janusz Stal" userId="570fe9c4-9123-4bde-9755-2a9767a29a9c" providerId="ADAL" clId="{A05053D9-EA52-4B9E-9CB1-A90873764E80}" dt="2022-09-25T16:33:24.530" v="147"/>
        <pc:sldMkLst>
          <pc:docMk/>
          <pc:sldMk cId="2057157340" sldId="337"/>
        </pc:sldMkLst>
      </pc:sldChg>
      <pc:sldChg chg="modSp add mod">
        <pc:chgData name="Janusz Stal" userId="570fe9c4-9123-4bde-9755-2a9767a29a9c" providerId="ADAL" clId="{A05053D9-EA52-4B9E-9CB1-A90873764E80}" dt="2022-09-25T16:36:19.605" v="154" actId="20577"/>
        <pc:sldMkLst>
          <pc:docMk/>
          <pc:sldMk cId="1214071513" sldId="338"/>
        </pc:sldMkLst>
        <pc:spChg chg="mod">
          <ac:chgData name="Janusz Stal" userId="570fe9c4-9123-4bde-9755-2a9767a29a9c" providerId="ADAL" clId="{A05053D9-EA52-4B9E-9CB1-A90873764E80}" dt="2022-09-25T16:36:19.605" v="154" actId="20577"/>
          <ac:spMkLst>
            <pc:docMk/>
            <pc:sldMk cId="1214071513" sldId="338"/>
            <ac:spMk id="2" creationId="{D53BE413-5EBF-69E5-69B0-2BCC40EBBB43}"/>
          </ac:spMkLst>
        </pc:spChg>
      </pc:sldChg>
      <pc:sldChg chg="add">
        <pc:chgData name="Janusz Stal" userId="570fe9c4-9123-4bde-9755-2a9767a29a9c" providerId="ADAL" clId="{A05053D9-EA52-4B9E-9CB1-A90873764E80}" dt="2022-09-25T16:33:24.530" v="147"/>
        <pc:sldMkLst>
          <pc:docMk/>
          <pc:sldMk cId="4286744788" sldId="339"/>
        </pc:sldMkLst>
      </pc:sldChg>
    </pc:docChg>
  </pc:docChgLst>
  <pc:docChgLst>
    <pc:chgData name="Janusz Stal" userId="570fe9c4-9123-4bde-9755-2a9767a29a9c" providerId="ADAL" clId="{3297BAA0-1728-4AD1-8DDE-44EA0C2C7360}"/>
    <pc:docChg chg="undo custSel modSld">
      <pc:chgData name="Janusz Stal" userId="570fe9c4-9123-4bde-9755-2a9767a29a9c" providerId="ADAL" clId="{3297BAA0-1728-4AD1-8DDE-44EA0C2C7360}" dt="2024-10-08T16:56:17.967" v="66" actId="6549"/>
      <pc:docMkLst>
        <pc:docMk/>
      </pc:docMkLst>
      <pc:sldChg chg="modSp mod">
        <pc:chgData name="Janusz Stal" userId="570fe9c4-9123-4bde-9755-2a9767a29a9c" providerId="ADAL" clId="{3297BAA0-1728-4AD1-8DDE-44EA0C2C7360}" dt="2024-10-08T16:55:10.984" v="51"/>
        <pc:sldMkLst>
          <pc:docMk/>
          <pc:sldMk cId="3207883656" sldId="291"/>
        </pc:sldMkLst>
        <pc:spChg chg="mod">
          <ac:chgData name="Janusz Stal" userId="570fe9c4-9123-4bde-9755-2a9767a29a9c" providerId="ADAL" clId="{3297BAA0-1728-4AD1-8DDE-44EA0C2C7360}" dt="2024-10-08T16:55:10.984" v="51"/>
          <ac:spMkLst>
            <pc:docMk/>
            <pc:sldMk cId="3207883656" sldId="291"/>
            <ac:spMk id="6" creationId="{3BEF4DD1-DF03-4BD7-972C-609EAA9D84FC}"/>
          </ac:spMkLst>
        </pc:spChg>
      </pc:sldChg>
      <pc:sldChg chg="modSp mod">
        <pc:chgData name="Janusz Stal" userId="570fe9c4-9123-4bde-9755-2a9767a29a9c" providerId="ADAL" clId="{3297BAA0-1728-4AD1-8DDE-44EA0C2C7360}" dt="2024-10-08T14:34:12.036" v="11" actId="6549"/>
        <pc:sldMkLst>
          <pc:docMk/>
          <pc:sldMk cId="1141219839" sldId="314"/>
        </pc:sldMkLst>
        <pc:spChg chg="mod">
          <ac:chgData name="Janusz Stal" userId="570fe9c4-9123-4bde-9755-2a9767a29a9c" providerId="ADAL" clId="{3297BAA0-1728-4AD1-8DDE-44EA0C2C7360}" dt="2024-10-08T14:34:12.036" v="11" actId="6549"/>
          <ac:spMkLst>
            <pc:docMk/>
            <pc:sldMk cId="1141219839" sldId="314"/>
            <ac:spMk id="2" creationId="{C8B31B95-ECBF-4FBB-B5EF-8791E8079792}"/>
          </ac:spMkLst>
        </pc:spChg>
      </pc:sldChg>
      <pc:sldChg chg="modSp mod">
        <pc:chgData name="Janusz Stal" userId="570fe9c4-9123-4bde-9755-2a9767a29a9c" providerId="ADAL" clId="{3297BAA0-1728-4AD1-8DDE-44EA0C2C7360}" dt="2024-10-08T16:55:43.699" v="53" actId="20577"/>
        <pc:sldMkLst>
          <pc:docMk/>
          <pc:sldMk cId="1234291028" sldId="318"/>
        </pc:sldMkLst>
        <pc:spChg chg="mod">
          <ac:chgData name="Janusz Stal" userId="570fe9c4-9123-4bde-9755-2a9767a29a9c" providerId="ADAL" clId="{3297BAA0-1728-4AD1-8DDE-44EA0C2C7360}" dt="2024-10-08T16:55:43.699" v="53" actId="20577"/>
          <ac:spMkLst>
            <pc:docMk/>
            <pc:sldMk cId="1234291028" sldId="318"/>
            <ac:spMk id="2" creationId="{D53BE413-5EBF-69E5-69B0-2BCC40EBBB43}"/>
          </ac:spMkLst>
        </pc:spChg>
      </pc:sldChg>
      <pc:sldChg chg="modSp mod">
        <pc:chgData name="Janusz Stal" userId="570fe9c4-9123-4bde-9755-2a9767a29a9c" providerId="ADAL" clId="{3297BAA0-1728-4AD1-8DDE-44EA0C2C7360}" dt="2024-10-08T14:43:53.084" v="18" actId="20577"/>
        <pc:sldMkLst>
          <pc:docMk/>
          <pc:sldMk cId="1394196248" sldId="330"/>
        </pc:sldMkLst>
        <pc:spChg chg="mod">
          <ac:chgData name="Janusz Stal" userId="570fe9c4-9123-4bde-9755-2a9767a29a9c" providerId="ADAL" clId="{3297BAA0-1728-4AD1-8DDE-44EA0C2C7360}" dt="2024-10-08T14:43:53.084" v="18" actId="20577"/>
          <ac:spMkLst>
            <pc:docMk/>
            <pc:sldMk cId="1394196248" sldId="330"/>
            <ac:spMk id="2" creationId="{417555C3-BA67-4B2C-8143-1205B270C39B}"/>
          </ac:spMkLst>
        </pc:spChg>
      </pc:sldChg>
      <pc:sldChg chg="modSp mod">
        <pc:chgData name="Janusz Stal" userId="570fe9c4-9123-4bde-9755-2a9767a29a9c" providerId="ADAL" clId="{3297BAA0-1728-4AD1-8DDE-44EA0C2C7360}" dt="2024-10-08T14:47:25.657" v="26" actId="114"/>
        <pc:sldMkLst>
          <pc:docMk/>
          <pc:sldMk cId="302086573" sldId="340"/>
        </pc:sldMkLst>
        <pc:graphicFrameChg chg="mod modGraphic">
          <ac:chgData name="Janusz Stal" userId="570fe9c4-9123-4bde-9755-2a9767a29a9c" providerId="ADAL" clId="{3297BAA0-1728-4AD1-8DDE-44EA0C2C7360}" dt="2024-10-08T14:47:25.657" v="26" actId="114"/>
          <ac:graphicFrameMkLst>
            <pc:docMk/>
            <pc:sldMk cId="302086573" sldId="340"/>
            <ac:graphicFrameMk id="10" creationId="{F6C54067-57EB-4DCA-B29A-43AE2214302B}"/>
          </ac:graphicFrameMkLst>
        </pc:graphicFrameChg>
      </pc:sldChg>
      <pc:sldChg chg="modSp mod">
        <pc:chgData name="Janusz Stal" userId="570fe9c4-9123-4bde-9755-2a9767a29a9c" providerId="ADAL" clId="{3297BAA0-1728-4AD1-8DDE-44EA0C2C7360}" dt="2024-10-08T16:56:17.967" v="66" actId="6549"/>
        <pc:sldMkLst>
          <pc:docMk/>
          <pc:sldMk cId="125244385" sldId="341"/>
        </pc:sldMkLst>
        <pc:spChg chg="mod">
          <ac:chgData name="Janusz Stal" userId="570fe9c4-9123-4bde-9755-2a9767a29a9c" providerId="ADAL" clId="{3297BAA0-1728-4AD1-8DDE-44EA0C2C7360}" dt="2024-10-08T16:56:17.967" v="66" actId="6549"/>
          <ac:spMkLst>
            <pc:docMk/>
            <pc:sldMk cId="125244385" sldId="341"/>
            <ac:spMk id="2" creationId="{A930435C-07F7-2414-2FE5-EFA1EBB1F789}"/>
          </ac:spMkLst>
        </pc:spChg>
      </pc:sldChg>
      <pc:sldChg chg="modSp mod">
        <pc:chgData name="Janusz Stal" userId="570fe9c4-9123-4bde-9755-2a9767a29a9c" providerId="ADAL" clId="{3297BAA0-1728-4AD1-8DDE-44EA0C2C7360}" dt="2024-10-08T14:47:58.966" v="48" actId="20577"/>
        <pc:sldMkLst>
          <pc:docMk/>
          <pc:sldMk cId="3170683099" sldId="342"/>
        </pc:sldMkLst>
        <pc:spChg chg="mod">
          <ac:chgData name="Janusz Stal" userId="570fe9c4-9123-4bde-9755-2a9767a29a9c" providerId="ADAL" clId="{3297BAA0-1728-4AD1-8DDE-44EA0C2C7360}" dt="2024-10-08T14:47:58.966" v="48" actId="20577"/>
          <ac:spMkLst>
            <pc:docMk/>
            <pc:sldMk cId="3170683099" sldId="342"/>
            <ac:spMk id="2" creationId="{323C843C-BB9F-F359-A3C4-389BFAB44E17}"/>
          </ac:spMkLst>
        </pc:spChg>
        <pc:spChg chg="mod">
          <ac:chgData name="Janusz Stal" userId="570fe9c4-9123-4bde-9755-2a9767a29a9c" providerId="ADAL" clId="{3297BAA0-1728-4AD1-8DDE-44EA0C2C7360}" dt="2024-10-08T14:47:45.369" v="45" actId="20577"/>
          <ac:spMkLst>
            <pc:docMk/>
            <pc:sldMk cId="3170683099" sldId="342"/>
            <ac:spMk id="4" creationId="{1F28A227-2EE6-83AA-612F-04A8958950DA}"/>
          </ac:spMkLst>
        </pc:spChg>
      </pc:sldChg>
      <pc:sldChg chg="modSp mod">
        <pc:chgData name="Janusz Stal" userId="570fe9c4-9123-4bde-9755-2a9767a29a9c" providerId="ADAL" clId="{3297BAA0-1728-4AD1-8DDE-44EA0C2C7360}" dt="2024-10-08T16:56:06.883" v="60" actId="20577"/>
        <pc:sldMkLst>
          <pc:docMk/>
          <pc:sldMk cId="1809690938" sldId="345"/>
        </pc:sldMkLst>
        <pc:spChg chg="mod">
          <ac:chgData name="Janusz Stal" userId="570fe9c4-9123-4bde-9755-2a9767a29a9c" providerId="ADAL" clId="{3297BAA0-1728-4AD1-8DDE-44EA0C2C7360}" dt="2024-10-08T16:56:06.883" v="60" actId="20577"/>
          <ac:spMkLst>
            <pc:docMk/>
            <pc:sldMk cId="1809690938" sldId="345"/>
            <ac:spMk id="2" creationId="{F9B3077B-F8DD-C67E-9F11-D4182C72C97A}"/>
          </ac:spMkLst>
        </pc:spChg>
      </pc:sldChg>
    </pc:docChg>
  </pc:docChgLst>
  <pc:docChgLst>
    <pc:chgData name="Janusz Stal" userId="570fe9c4-9123-4bde-9755-2a9767a29a9c" providerId="ADAL" clId="{598E804E-1284-4E69-B93D-C5B9C305894D}"/>
    <pc:docChg chg="undo custSel addSld delSld modSld">
      <pc:chgData name="Janusz Stal" userId="570fe9c4-9123-4bde-9755-2a9767a29a9c" providerId="ADAL" clId="{598E804E-1284-4E69-B93D-C5B9C305894D}" dt="2022-09-19T09:25:47.980" v="663" actId="27636"/>
      <pc:docMkLst>
        <pc:docMk/>
      </pc:docMkLst>
      <pc:sldChg chg="modSp mod">
        <pc:chgData name="Janusz Stal" userId="570fe9c4-9123-4bde-9755-2a9767a29a9c" providerId="ADAL" clId="{598E804E-1284-4E69-B93D-C5B9C305894D}" dt="2022-09-19T09:14:46.474" v="339" actId="12"/>
        <pc:sldMkLst>
          <pc:docMk/>
          <pc:sldMk cId="3285343587" sldId="292"/>
        </pc:sldMkLst>
        <pc:spChg chg="mod">
          <ac:chgData name="Janusz Stal" userId="570fe9c4-9123-4bde-9755-2a9767a29a9c" providerId="ADAL" clId="{598E804E-1284-4E69-B93D-C5B9C305894D}" dt="2022-09-19T09:14:46.474" v="339" actId="12"/>
          <ac:spMkLst>
            <pc:docMk/>
            <pc:sldMk cId="3285343587" sldId="292"/>
            <ac:spMk id="2" creationId="{3EDFA272-3930-484B-991B-B3AB08924CB2}"/>
          </ac:spMkLst>
        </pc:spChg>
      </pc:sldChg>
      <pc:sldChg chg="modSp del mod">
        <pc:chgData name="Janusz Stal" userId="570fe9c4-9123-4bde-9755-2a9767a29a9c" providerId="ADAL" clId="{598E804E-1284-4E69-B93D-C5B9C305894D}" dt="2022-09-19T08:54:54.575" v="74" actId="2696"/>
        <pc:sldMkLst>
          <pc:docMk/>
          <pc:sldMk cId="3778074313" sldId="295"/>
        </pc:sldMkLst>
        <pc:spChg chg="mod">
          <ac:chgData name="Janusz Stal" userId="570fe9c4-9123-4bde-9755-2a9767a29a9c" providerId="ADAL" clId="{598E804E-1284-4E69-B93D-C5B9C305894D}" dt="2022-09-19T08:53:22.055" v="67" actId="20577"/>
          <ac:spMkLst>
            <pc:docMk/>
            <pc:sldMk cId="3778074313" sldId="295"/>
            <ac:spMk id="2" creationId="{ACB2FBDD-F9C2-4583-9F5C-C38A06B43106}"/>
          </ac:spMkLst>
        </pc:spChg>
      </pc:sldChg>
      <pc:sldChg chg="del">
        <pc:chgData name="Janusz Stal" userId="570fe9c4-9123-4bde-9755-2a9767a29a9c" providerId="ADAL" clId="{598E804E-1284-4E69-B93D-C5B9C305894D}" dt="2022-09-19T09:02:41.469" v="284" actId="2696"/>
        <pc:sldMkLst>
          <pc:docMk/>
          <pc:sldMk cId="1833107394" sldId="300"/>
        </pc:sldMkLst>
      </pc:sldChg>
      <pc:sldChg chg="del">
        <pc:chgData name="Janusz Stal" userId="570fe9c4-9123-4bde-9755-2a9767a29a9c" providerId="ADAL" clId="{598E804E-1284-4E69-B93D-C5B9C305894D}" dt="2022-09-19T09:02:45.964" v="285" actId="2696"/>
        <pc:sldMkLst>
          <pc:docMk/>
          <pc:sldMk cId="2747159239" sldId="301"/>
        </pc:sldMkLst>
      </pc:sldChg>
      <pc:sldChg chg="del">
        <pc:chgData name="Janusz Stal" userId="570fe9c4-9123-4bde-9755-2a9767a29a9c" providerId="ADAL" clId="{598E804E-1284-4E69-B93D-C5B9C305894D}" dt="2022-09-19T09:02:50.123" v="286" actId="2696"/>
        <pc:sldMkLst>
          <pc:docMk/>
          <pc:sldMk cId="3143596957" sldId="302"/>
        </pc:sldMkLst>
      </pc:sldChg>
      <pc:sldChg chg="addSp modSp mod modClrScheme chgLayout">
        <pc:chgData name="Janusz Stal" userId="570fe9c4-9123-4bde-9755-2a9767a29a9c" providerId="ADAL" clId="{598E804E-1284-4E69-B93D-C5B9C305894D}" dt="2022-09-19T08:54:48.117" v="73"/>
        <pc:sldMkLst>
          <pc:docMk/>
          <pc:sldMk cId="665344467" sldId="304"/>
        </pc:sldMkLst>
        <pc:spChg chg="add mod ord">
          <ac:chgData name="Janusz Stal" userId="570fe9c4-9123-4bde-9755-2a9767a29a9c" providerId="ADAL" clId="{598E804E-1284-4E69-B93D-C5B9C305894D}" dt="2022-09-19T08:54:28.162" v="72" actId="20577"/>
          <ac:spMkLst>
            <pc:docMk/>
            <pc:sldMk cId="665344467" sldId="304"/>
            <ac:spMk id="2" creationId="{98462CE9-0E7E-A34D-4B1C-203E73FB59E4}"/>
          </ac:spMkLst>
        </pc:spChg>
        <pc:spChg chg="add mod ord">
          <ac:chgData name="Janusz Stal" userId="570fe9c4-9123-4bde-9755-2a9767a29a9c" providerId="ADAL" clId="{598E804E-1284-4E69-B93D-C5B9C305894D}" dt="2022-09-19T08:53:54.903" v="68" actId="700"/>
          <ac:spMkLst>
            <pc:docMk/>
            <pc:sldMk cId="665344467" sldId="304"/>
            <ac:spMk id="3" creationId="{EFC00FA7-8D89-7283-0357-EB4C8B899347}"/>
          </ac:spMkLst>
        </pc:spChg>
        <pc:spChg chg="mod ord">
          <ac:chgData name="Janusz Stal" userId="570fe9c4-9123-4bde-9755-2a9767a29a9c" providerId="ADAL" clId="{598E804E-1284-4E69-B93D-C5B9C305894D}" dt="2022-09-19T08:54:48.117" v="73"/>
          <ac:spMkLst>
            <pc:docMk/>
            <pc:sldMk cId="665344467" sldId="304"/>
            <ac:spMk id="9" creationId="{99858D17-3FD7-4EEC-A5C3-DF54B793A789}"/>
          </ac:spMkLst>
        </pc:spChg>
        <pc:graphicFrameChg chg="mod modGraphic">
          <ac:chgData name="Janusz Stal" userId="570fe9c4-9123-4bde-9755-2a9767a29a9c" providerId="ADAL" clId="{598E804E-1284-4E69-B93D-C5B9C305894D}" dt="2022-09-19T08:54:08.374" v="70" actId="14100"/>
          <ac:graphicFrameMkLst>
            <pc:docMk/>
            <pc:sldMk cId="665344467" sldId="304"/>
            <ac:graphicFrameMk id="10" creationId="{F6C54067-57EB-4DCA-B29A-43AE2214302B}"/>
          </ac:graphicFrameMkLst>
        </pc:graphicFrameChg>
      </pc:sldChg>
      <pc:sldChg chg="modSp mod">
        <pc:chgData name="Janusz Stal" userId="570fe9c4-9123-4bde-9755-2a9767a29a9c" providerId="ADAL" clId="{598E804E-1284-4E69-B93D-C5B9C305894D}" dt="2022-09-19T09:02:15.493" v="283" actId="20577"/>
        <pc:sldMkLst>
          <pc:docMk/>
          <pc:sldMk cId="995346915" sldId="306"/>
        </pc:sldMkLst>
        <pc:graphicFrameChg chg="mod modGraphic">
          <ac:chgData name="Janusz Stal" userId="570fe9c4-9123-4bde-9755-2a9767a29a9c" providerId="ADAL" clId="{598E804E-1284-4E69-B93D-C5B9C305894D}" dt="2022-09-19T09:02:15.493" v="283" actId="20577"/>
          <ac:graphicFrameMkLst>
            <pc:docMk/>
            <pc:sldMk cId="995346915" sldId="306"/>
            <ac:graphicFrameMk id="5" creationId="{361DBB10-7E00-4A84-BE20-BE665A5B4ECD}"/>
          </ac:graphicFrameMkLst>
        </pc:graphicFrameChg>
      </pc:sldChg>
      <pc:sldChg chg="modSp mod">
        <pc:chgData name="Janusz Stal" userId="570fe9c4-9123-4bde-9755-2a9767a29a9c" providerId="ADAL" clId="{598E804E-1284-4E69-B93D-C5B9C305894D}" dt="2022-09-19T08:44:31.539" v="55" actId="122"/>
        <pc:sldMkLst>
          <pc:docMk/>
          <pc:sldMk cId="481222839" sldId="307"/>
        </pc:sldMkLst>
        <pc:graphicFrameChg chg="modGraphic">
          <ac:chgData name="Janusz Stal" userId="570fe9c4-9123-4bde-9755-2a9767a29a9c" providerId="ADAL" clId="{598E804E-1284-4E69-B93D-C5B9C305894D}" dt="2022-09-19T08:44:31.539" v="55" actId="122"/>
          <ac:graphicFrameMkLst>
            <pc:docMk/>
            <pc:sldMk cId="481222839" sldId="307"/>
            <ac:graphicFrameMk id="7" creationId="{FDAE31E2-5969-4434-A806-67653374A219}"/>
          </ac:graphicFrameMkLst>
        </pc:graphicFrameChg>
      </pc:sldChg>
      <pc:sldChg chg="del">
        <pc:chgData name="Janusz Stal" userId="570fe9c4-9123-4bde-9755-2a9767a29a9c" providerId="ADAL" clId="{598E804E-1284-4E69-B93D-C5B9C305894D}" dt="2022-09-19T09:15:05.125" v="340" actId="2696"/>
        <pc:sldMkLst>
          <pc:docMk/>
          <pc:sldMk cId="556668342" sldId="311"/>
        </pc:sldMkLst>
      </pc:sldChg>
      <pc:sldChg chg="addSp modSp add mod modClrScheme chgLayout">
        <pc:chgData name="Janusz Stal" userId="570fe9c4-9123-4bde-9755-2a9767a29a9c" providerId="ADAL" clId="{598E804E-1284-4E69-B93D-C5B9C305894D}" dt="2022-09-19T09:06:57.411" v="318" actId="15"/>
        <pc:sldMkLst>
          <pc:docMk/>
          <pc:sldMk cId="3376502272" sldId="312"/>
        </pc:sldMkLst>
        <pc:spChg chg="mod ord">
          <ac:chgData name="Janusz Stal" userId="570fe9c4-9123-4bde-9755-2a9767a29a9c" providerId="ADAL" clId="{598E804E-1284-4E69-B93D-C5B9C305894D}" dt="2022-09-19T09:06:49.809" v="316" actId="27636"/>
          <ac:spMkLst>
            <pc:docMk/>
            <pc:sldMk cId="3376502272" sldId="312"/>
            <ac:spMk id="2" creationId="{41D4A72D-3389-4C11-9168-63616BF2753D}"/>
          </ac:spMkLst>
        </pc:spChg>
        <pc:spChg chg="mod ord">
          <ac:chgData name="Janusz Stal" userId="570fe9c4-9123-4bde-9755-2a9767a29a9c" providerId="ADAL" clId="{598E804E-1284-4E69-B93D-C5B9C305894D}" dt="2022-09-19T09:05:46.260" v="288" actId="700"/>
          <ac:spMkLst>
            <pc:docMk/>
            <pc:sldMk cId="3376502272" sldId="312"/>
            <ac:spMk id="3" creationId="{BC919D30-5A65-40E7-89AD-E69551F2069E}"/>
          </ac:spMkLst>
        </pc:spChg>
        <pc:spChg chg="mod ord">
          <ac:chgData name="Janusz Stal" userId="570fe9c4-9123-4bde-9755-2a9767a29a9c" providerId="ADAL" clId="{598E804E-1284-4E69-B93D-C5B9C305894D}" dt="2022-09-19T09:05:46.260" v="288" actId="700"/>
          <ac:spMkLst>
            <pc:docMk/>
            <pc:sldMk cId="3376502272" sldId="312"/>
            <ac:spMk id="4" creationId="{33590845-679B-40E9-B580-208EC72F096A}"/>
          </ac:spMkLst>
        </pc:spChg>
        <pc:spChg chg="add mod ord">
          <ac:chgData name="Janusz Stal" userId="570fe9c4-9123-4bde-9755-2a9767a29a9c" providerId="ADAL" clId="{598E804E-1284-4E69-B93D-C5B9C305894D}" dt="2022-09-19T09:06:57.411" v="318" actId="15"/>
          <ac:spMkLst>
            <pc:docMk/>
            <pc:sldMk cId="3376502272" sldId="312"/>
            <ac:spMk id="5" creationId="{EC2C11A6-9282-D27C-5AC9-09188C4D35A6}"/>
          </ac:spMkLst>
        </pc:spChg>
      </pc:sldChg>
      <pc:sldChg chg="addSp delSp modSp new mod modClrScheme chgLayout">
        <pc:chgData name="Janusz Stal" userId="570fe9c4-9123-4bde-9755-2a9767a29a9c" providerId="ADAL" clId="{598E804E-1284-4E69-B93D-C5B9C305894D}" dt="2022-09-19T09:25:47.980" v="663" actId="27636"/>
        <pc:sldMkLst>
          <pc:docMk/>
          <pc:sldMk cId="4209364704" sldId="313"/>
        </pc:sldMkLst>
        <pc:spChg chg="del mod ord">
          <ac:chgData name="Janusz Stal" userId="570fe9c4-9123-4bde-9755-2a9767a29a9c" providerId="ADAL" clId="{598E804E-1284-4E69-B93D-C5B9C305894D}" dt="2022-09-19T09:16:08.766" v="342" actId="700"/>
          <ac:spMkLst>
            <pc:docMk/>
            <pc:sldMk cId="4209364704" sldId="313"/>
            <ac:spMk id="2" creationId="{CC820801-772A-E580-9A58-93B134CBD037}"/>
          </ac:spMkLst>
        </pc:spChg>
        <pc:spChg chg="del mod ord">
          <ac:chgData name="Janusz Stal" userId="570fe9c4-9123-4bde-9755-2a9767a29a9c" providerId="ADAL" clId="{598E804E-1284-4E69-B93D-C5B9C305894D}" dt="2022-09-19T09:16:08.766" v="342" actId="700"/>
          <ac:spMkLst>
            <pc:docMk/>
            <pc:sldMk cId="4209364704" sldId="313"/>
            <ac:spMk id="3" creationId="{B0547E7B-1455-D09F-BBA6-8B36F644323F}"/>
          </ac:spMkLst>
        </pc:spChg>
        <pc:spChg chg="del">
          <ac:chgData name="Janusz Stal" userId="570fe9c4-9123-4bde-9755-2a9767a29a9c" providerId="ADAL" clId="{598E804E-1284-4E69-B93D-C5B9C305894D}" dt="2022-09-19T09:16:08.766" v="342" actId="700"/>
          <ac:spMkLst>
            <pc:docMk/>
            <pc:sldMk cId="4209364704" sldId="313"/>
            <ac:spMk id="4" creationId="{3C4590B3-85D7-B562-F847-04A55316B859}"/>
          </ac:spMkLst>
        </pc:spChg>
        <pc:spChg chg="mod ord">
          <ac:chgData name="Janusz Stal" userId="570fe9c4-9123-4bde-9755-2a9767a29a9c" providerId="ADAL" clId="{598E804E-1284-4E69-B93D-C5B9C305894D}" dt="2022-09-19T09:16:08.766" v="342" actId="700"/>
          <ac:spMkLst>
            <pc:docMk/>
            <pc:sldMk cId="4209364704" sldId="313"/>
            <ac:spMk id="5" creationId="{095C3F11-F075-9EF9-AE5A-51953E66C42B}"/>
          </ac:spMkLst>
        </pc:spChg>
        <pc:spChg chg="add mod ord">
          <ac:chgData name="Janusz Stal" userId="570fe9c4-9123-4bde-9755-2a9767a29a9c" providerId="ADAL" clId="{598E804E-1284-4E69-B93D-C5B9C305894D}" dt="2022-09-19T09:16:08.766" v="342" actId="700"/>
          <ac:spMkLst>
            <pc:docMk/>
            <pc:sldMk cId="4209364704" sldId="313"/>
            <ac:spMk id="6" creationId="{B3A72E37-B689-BF38-45CB-619A8D8A7020}"/>
          </ac:spMkLst>
        </pc:spChg>
        <pc:spChg chg="add mod ord">
          <ac:chgData name="Janusz Stal" userId="570fe9c4-9123-4bde-9755-2a9767a29a9c" providerId="ADAL" clId="{598E804E-1284-4E69-B93D-C5B9C305894D}" dt="2022-09-19T09:25:47.980" v="663" actId="27636"/>
          <ac:spMkLst>
            <pc:docMk/>
            <pc:sldMk cId="4209364704" sldId="313"/>
            <ac:spMk id="7" creationId="{FD464024-F159-81A3-0C4C-249673506B7F}"/>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ymbol zastępczy nagłówka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pl-PL" dirty="0"/>
          </a:p>
        </p:txBody>
      </p:sp>
      <p:sp>
        <p:nvSpPr>
          <p:cNvPr id="3" name="Symbol zastępczy daty 2"/>
          <p:cNvSpPr>
            <a:spLocks noGrp="1"/>
          </p:cNvSpPr>
          <p:nvPr>
            <p:ph type="dt" sz="quarter" idx="1"/>
          </p:nvPr>
        </p:nvSpPr>
        <p:spPr>
          <a:xfrm>
            <a:off x="5179484" y="0"/>
            <a:ext cx="3962400" cy="344091"/>
          </a:xfrm>
          <a:prstGeom prst="rect">
            <a:avLst/>
          </a:prstGeom>
        </p:spPr>
        <p:txBody>
          <a:bodyPr vert="horz" lIns="91440" tIns="45720" rIns="91440" bIns="45720" rtlCol="0"/>
          <a:lstStyle>
            <a:lvl1pPr algn="r">
              <a:defRPr sz="1200"/>
            </a:lvl1pPr>
          </a:lstStyle>
          <a:p>
            <a:fld id="{C106EF3D-C2A7-4690-80C8-C2473A856193}" type="datetimeFigureOut">
              <a:rPr lang="pl-PL" smtClean="0"/>
              <a:t>08.10.2024</a:t>
            </a:fld>
            <a:endParaRPr lang="pl-PL" dirty="0"/>
          </a:p>
        </p:txBody>
      </p:sp>
      <p:sp>
        <p:nvSpPr>
          <p:cNvPr id="4" name="Symbol zastępczy stopki 3"/>
          <p:cNvSpPr>
            <a:spLocks noGrp="1"/>
          </p:cNvSpPr>
          <p:nvPr>
            <p:ph type="ftr" sz="quarter" idx="2"/>
          </p:nvPr>
        </p:nvSpPr>
        <p:spPr>
          <a:xfrm>
            <a:off x="0" y="6513910"/>
            <a:ext cx="3962400" cy="344090"/>
          </a:xfrm>
          <a:prstGeom prst="rect">
            <a:avLst/>
          </a:prstGeom>
        </p:spPr>
        <p:txBody>
          <a:bodyPr vert="horz" lIns="91440" tIns="45720" rIns="91440" bIns="45720" rtlCol="0" anchor="b"/>
          <a:lstStyle>
            <a:lvl1pPr algn="l">
              <a:defRPr sz="1200"/>
            </a:lvl1pPr>
          </a:lstStyle>
          <a:p>
            <a:endParaRPr lang="pl-PL" dirty="0"/>
          </a:p>
        </p:txBody>
      </p:sp>
      <p:sp>
        <p:nvSpPr>
          <p:cNvPr id="5" name="Symbol zastępczy numeru slajdu 4"/>
          <p:cNvSpPr>
            <a:spLocks noGrp="1"/>
          </p:cNvSpPr>
          <p:nvPr>
            <p:ph type="sldNum" sz="quarter" idx="3"/>
          </p:nvPr>
        </p:nvSpPr>
        <p:spPr>
          <a:xfrm>
            <a:off x="5179484" y="6513910"/>
            <a:ext cx="3962400" cy="344090"/>
          </a:xfrm>
          <a:prstGeom prst="rect">
            <a:avLst/>
          </a:prstGeom>
        </p:spPr>
        <p:txBody>
          <a:bodyPr vert="horz" lIns="91440" tIns="45720" rIns="91440" bIns="45720" rtlCol="0" anchor="b"/>
          <a:lstStyle>
            <a:lvl1pPr algn="r">
              <a:defRPr sz="1200"/>
            </a:lvl1pPr>
          </a:lstStyle>
          <a:p>
            <a:fld id="{E65DEDBD-A40C-48DD-8040-A0E5C5C8F870}" type="slidenum">
              <a:rPr lang="pl-PL" smtClean="0"/>
              <a:t>‹#›</a:t>
            </a:fld>
            <a:endParaRPr lang="pl-PL" dirty="0"/>
          </a:p>
        </p:txBody>
      </p:sp>
    </p:spTree>
    <p:extLst>
      <p:ext uri="{BB962C8B-B14F-4D97-AF65-F5344CB8AC3E}">
        <p14:creationId xmlns:p14="http://schemas.microsoft.com/office/powerpoint/2010/main" val="171205359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ymbol zastępczy nagłówka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pl-PL" dirty="0"/>
          </a:p>
        </p:txBody>
      </p:sp>
      <p:sp>
        <p:nvSpPr>
          <p:cNvPr id="3" name="Symbol zastępczy daty 2"/>
          <p:cNvSpPr>
            <a:spLocks noGrp="1"/>
          </p:cNvSpPr>
          <p:nvPr>
            <p:ph type="dt" idx="1"/>
          </p:nvPr>
        </p:nvSpPr>
        <p:spPr>
          <a:xfrm>
            <a:off x="5179484" y="0"/>
            <a:ext cx="3962400" cy="344091"/>
          </a:xfrm>
          <a:prstGeom prst="rect">
            <a:avLst/>
          </a:prstGeom>
        </p:spPr>
        <p:txBody>
          <a:bodyPr vert="horz" lIns="91440" tIns="45720" rIns="91440" bIns="45720" rtlCol="0"/>
          <a:lstStyle>
            <a:lvl1pPr algn="r">
              <a:defRPr sz="1200"/>
            </a:lvl1pPr>
          </a:lstStyle>
          <a:p>
            <a:fld id="{85D68E81-03CD-43A1-B18B-BEB6B9439387}" type="datetimeFigureOut">
              <a:rPr lang="pl-PL" smtClean="0"/>
              <a:t>08.10.2024</a:t>
            </a:fld>
            <a:endParaRPr lang="pl-PL" dirty="0"/>
          </a:p>
        </p:txBody>
      </p:sp>
      <p:sp>
        <p:nvSpPr>
          <p:cNvPr id="4" name="Symbol zastępczy obrazu slajdu 3"/>
          <p:cNvSpPr>
            <a:spLocks noGrp="1" noRot="1" noChangeAspect="1"/>
          </p:cNvSpPr>
          <p:nvPr>
            <p:ph type="sldImg" idx="2"/>
          </p:nvPr>
        </p:nvSpPr>
        <p:spPr>
          <a:xfrm>
            <a:off x="2514600" y="857250"/>
            <a:ext cx="4114800" cy="2314575"/>
          </a:xfrm>
          <a:prstGeom prst="rect">
            <a:avLst/>
          </a:prstGeom>
          <a:noFill/>
          <a:ln w="12700">
            <a:solidFill>
              <a:prstClr val="black"/>
            </a:solidFill>
          </a:ln>
        </p:spPr>
        <p:txBody>
          <a:bodyPr vert="horz" lIns="91440" tIns="45720" rIns="91440" bIns="45720" rtlCol="0" anchor="ctr"/>
          <a:lstStyle/>
          <a:p>
            <a:endParaRPr lang="pl-PL" dirty="0"/>
          </a:p>
        </p:txBody>
      </p:sp>
      <p:sp>
        <p:nvSpPr>
          <p:cNvPr id="5" name="Symbol zastępczy notatek 4"/>
          <p:cNvSpPr>
            <a:spLocks noGrp="1"/>
          </p:cNvSpPr>
          <p:nvPr>
            <p:ph type="body" sz="quarter" idx="3"/>
          </p:nvPr>
        </p:nvSpPr>
        <p:spPr>
          <a:xfrm>
            <a:off x="914400" y="3300412"/>
            <a:ext cx="7315200" cy="2700338"/>
          </a:xfrm>
          <a:prstGeom prst="rect">
            <a:avLst/>
          </a:prstGeom>
        </p:spPr>
        <p:txBody>
          <a:bodyPr vert="horz" lIns="91440" tIns="45720" rIns="91440" bIns="45720" rtlCol="0"/>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p>
        </p:txBody>
      </p:sp>
      <p:sp>
        <p:nvSpPr>
          <p:cNvPr id="6" name="Symbol zastępczy stopki 5"/>
          <p:cNvSpPr>
            <a:spLocks noGrp="1"/>
          </p:cNvSpPr>
          <p:nvPr>
            <p:ph type="ftr" sz="quarter" idx="4"/>
          </p:nvPr>
        </p:nvSpPr>
        <p:spPr>
          <a:xfrm>
            <a:off x="0" y="6513910"/>
            <a:ext cx="3962400" cy="344090"/>
          </a:xfrm>
          <a:prstGeom prst="rect">
            <a:avLst/>
          </a:prstGeom>
        </p:spPr>
        <p:txBody>
          <a:bodyPr vert="horz" lIns="91440" tIns="45720" rIns="91440" bIns="45720" rtlCol="0" anchor="b"/>
          <a:lstStyle>
            <a:lvl1pPr algn="l">
              <a:defRPr sz="1200"/>
            </a:lvl1pPr>
          </a:lstStyle>
          <a:p>
            <a:endParaRPr lang="pl-PL" dirty="0"/>
          </a:p>
        </p:txBody>
      </p:sp>
      <p:sp>
        <p:nvSpPr>
          <p:cNvPr id="7" name="Symbol zastępczy numeru slajdu 6"/>
          <p:cNvSpPr>
            <a:spLocks noGrp="1"/>
          </p:cNvSpPr>
          <p:nvPr>
            <p:ph type="sldNum" sz="quarter" idx="5"/>
          </p:nvPr>
        </p:nvSpPr>
        <p:spPr>
          <a:xfrm>
            <a:off x="5179484" y="6513910"/>
            <a:ext cx="3962400" cy="344090"/>
          </a:xfrm>
          <a:prstGeom prst="rect">
            <a:avLst/>
          </a:prstGeom>
        </p:spPr>
        <p:txBody>
          <a:bodyPr vert="horz" lIns="91440" tIns="45720" rIns="91440" bIns="45720" rtlCol="0" anchor="b"/>
          <a:lstStyle>
            <a:lvl1pPr algn="r">
              <a:defRPr sz="1200"/>
            </a:lvl1pPr>
          </a:lstStyle>
          <a:p>
            <a:fld id="{A57965AB-F56B-43E1-8FC6-BF0F64E550D5}" type="slidenum">
              <a:rPr lang="pl-PL" smtClean="0"/>
              <a:t>‹#›</a:t>
            </a:fld>
            <a:endParaRPr lang="pl-PL" dirty="0"/>
          </a:p>
        </p:txBody>
      </p:sp>
    </p:spTree>
    <p:extLst>
      <p:ext uri="{BB962C8B-B14F-4D97-AF65-F5344CB8AC3E}">
        <p14:creationId xmlns:p14="http://schemas.microsoft.com/office/powerpoint/2010/main" val="41101428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Podam teraz kilka szczegółów dotyczących zawartości kursu oraz sposobu uzyskania zaliczenia.</a:t>
            </a:r>
          </a:p>
          <a:p>
            <a:endParaRPr lang="pl-PL" dirty="0"/>
          </a:p>
          <a:p>
            <a:r>
              <a:rPr lang="pl-PL" dirty="0" err="1"/>
              <a:t>Now</a:t>
            </a:r>
            <a:r>
              <a:rPr lang="pl-PL" dirty="0"/>
              <a:t>, I </a:t>
            </a:r>
            <a:r>
              <a:rPr lang="pl-PL" dirty="0" err="1"/>
              <a:t>am</a:t>
            </a:r>
            <a:r>
              <a:rPr lang="pl-PL" dirty="0"/>
              <a:t> </a:t>
            </a:r>
            <a:r>
              <a:rPr lang="pl-PL" dirty="0" err="1"/>
              <a:t>going</a:t>
            </a:r>
            <a:r>
              <a:rPr lang="pl-PL" dirty="0"/>
              <a:t> to </a:t>
            </a:r>
            <a:r>
              <a:rPr lang="pl-PL" dirty="0" err="1"/>
              <a:t>provide</a:t>
            </a:r>
            <a:r>
              <a:rPr lang="pl-PL" dirty="0"/>
              <a:t> </a:t>
            </a:r>
            <a:r>
              <a:rPr lang="pl-PL" dirty="0" err="1"/>
              <a:t>you</a:t>
            </a:r>
            <a:r>
              <a:rPr lang="pl-PL" dirty="0"/>
              <a:t> with </a:t>
            </a:r>
            <a:r>
              <a:rPr lang="en-US" dirty="0"/>
              <a:t>some details about the course content and how to </a:t>
            </a:r>
            <a:r>
              <a:rPr lang="pl-PL" dirty="0"/>
              <a:t>pass the </a:t>
            </a:r>
            <a:r>
              <a:rPr lang="pl-PL" dirty="0" err="1"/>
              <a:t>course</a:t>
            </a:r>
            <a:r>
              <a:rPr lang="en-US" dirty="0"/>
              <a:t>.</a:t>
            </a:r>
            <a:endParaRPr lang="pl-PL" dirty="0"/>
          </a:p>
        </p:txBody>
      </p:sp>
      <p:sp>
        <p:nvSpPr>
          <p:cNvPr id="4" name="Symbol zastępczy numeru slajdu 3"/>
          <p:cNvSpPr>
            <a:spLocks noGrp="1"/>
          </p:cNvSpPr>
          <p:nvPr>
            <p:ph type="sldNum" sz="quarter" idx="5"/>
          </p:nvPr>
        </p:nvSpPr>
        <p:spPr/>
        <p:txBody>
          <a:bodyPr/>
          <a:lstStyle/>
          <a:p>
            <a:fld id="{A57965AB-F56B-43E1-8FC6-BF0F64E550D5}" type="slidenum">
              <a:rPr lang="pl-PL" smtClean="0"/>
              <a:t>3</a:t>
            </a:fld>
            <a:endParaRPr lang="pl-PL" dirty="0"/>
          </a:p>
        </p:txBody>
      </p:sp>
    </p:spTree>
    <p:extLst>
      <p:ext uri="{BB962C8B-B14F-4D97-AF65-F5344CB8AC3E}">
        <p14:creationId xmlns:p14="http://schemas.microsoft.com/office/powerpoint/2010/main" val="1182224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Jak pamiętasz, własną kopię materiałów kursu masz już na swoim koncie na platformie </a:t>
            </a:r>
            <a:r>
              <a:rPr lang="pl-PL" dirty="0" err="1"/>
              <a:t>Github</a:t>
            </a:r>
            <a:r>
              <a:rPr lang="pl-PL" dirty="0"/>
              <a:t>. Czas zatem, aby zsynchronizować te materiały z twoim komputerem osobistym.</a:t>
            </a:r>
          </a:p>
          <a:p>
            <a:endParaRPr lang="pl-PL" dirty="0"/>
          </a:p>
          <a:p>
            <a:r>
              <a:rPr lang="en-US" dirty="0"/>
              <a:t>As you remember, you already have your own copy of the course materials in your </a:t>
            </a:r>
            <a:r>
              <a:rPr lang="en-US" dirty="0" err="1"/>
              <a:t>Github</a:t>
            </a:r>
            <a:r>
              <a:rPr lang="en-US" dirty="0"/>
              <a:t> account. So it</a:t>
            </a:r>
            <a:r>
              <a:rPr lang="pl-PL" dirty="0"/>
              <a:t> i</a:t>
            </a:r>
            <a:r>
              <a:rPr lang="en-US" dirty="0"/>
              <a:t>s time to sync these materials </a:t>
            </a:r>
            <a:r>
              <a:rPr lang="pl-PL" dirty="0"/>
              <a:t>with</a:t>
            </a:r>
            <a:r>
              <a:rPr lang="en-US" dirty="0"/>
              <a:t> your personal computer.</a:t>
            </a:r>
            <a:endParaRPr lang="pl-PL" dirty="0"/>
          </a:p>
        </p:txBody>
      </p:sp>
      <p:sp>
        <p:nvSpPr>
          <p:cNvPr id="4" name="Symbol zastępczy numeru slajdu 3"/>
          <p:cNvSpPr>
            <a:spLocks noGrp="1"/>
          </p:cNvSpPr>
          <p:nvPr>
            <p:ph type="sldNum" sz="quarter" idx="5"/>
          </p:nvPr>
        </p:nvSpPr>
        <p:spPr/>
        <p:txBody>
          <a:bodyPr/>
          <a:lstStyle/>
          <a:p>
            <a:fld id="{A57965AB-F56B-43E1-8FC6-BF0F64E550D5}" type="slidenum">
              <a:rPr lang="pl-PL" smtClean="0"/>
              <a:t>18</a:t>
            </a:fld>
            <a:endParaRPr lang="pl-PL" dirty="0"/>
          </a:p>
        </p:txBody>
      </p:sp>
    </p:spTree>
    <p:extLst>
      <p:ext uri="{BB962C8B-B14F-4D97-AF65-F5344CB8AC3E}">
        <p14:creationId xmlns:p14="http://schemas.microsoft.com/office/powerpoint/2010/main" val="27284995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Wszystkie materiały kursu podzielone są tematycznie. W materiałach znajdziesz sylabus kursu, a także podręczniki do zajęć, zarówno w języku polskim, jak i angielskim. Jeśli możesz, staraj się jednak używać podręcznika w języku angielskim. Szybciej opanujesz fachowe słownictwo. Łatwiej ci będzie korzystać wtedy z licznych materiałów dostępnych w Internecie w języku angielskim.</a:t>
            </a:r>
          </a:p>
          <a:p>
            <a:endParaRPr lang="pl-PL" dirty="0"/>
          </a:p>
          <a:p>
            <a:r>
              <a:rPr lang="en-US" dirty="0"/>
              <a:t>All course materials are divided thematically. The materials include the course syllabus as well as course </a:t>
            </a:r>
            <a:r>
              <a:rPr lang="pl-PL" dirty="0" err="1"/>
              <a:t>textbooks</a:t>
            </a:r>
            <a:r>
              <a:rPr lang="en-US" dirty="0"/>
              <a:t>, both in Polish and English. However, if you can, try to use the textbook in English. You will master professional vocabulary faster. It will then be easier for you to use numerous materials available on the Internet in English.</a:t>
            </a:r>
            <a:endParaRPr lang="pl-PL" dirty="0"/>
          </a:p>
        </p:txBody>
      </p:sp>
      <p:sp>
        <p:nvSpPr>
          <p:cNvPr id="4" name="Symbol zastępczy numeru slajdu 3"/>
          <p:cNvSpPr>
            <a:spLocks noGrp="1"/>
          </p:cNvSpPr>
          <p:nvPr>
            <p:ph type="sldNum" sz="quarter" idx="5"/>
          </p:nvPr>
        </p:nvSpPr>
        <p:spPr/>
        <p:txBody>
          <a:bodyPr/>
          <a:lstStyle/>
          <a:p>
            <a:fld id="{A57965AB-F56B-43E1-8FC6-BF0F64E550D5}" type="slidenum">
              <a:rPr lang="pl-PL" smtClean="0"/>
              <a:t>19</a:t>
            </a:fld>
            <a:endParaRPr lang="pl-PL" dirty="0"/>
          </a:p>
        </p:txBody>
      </p:sp>
    </p:spTree>
    <p:extLst>
      <p:ext uri="{BB962C8B-B14F-4D97-AF65-F5344CB8AC3E}">
        <p14:creationId xmlns:p14="http://schemas.microsoft.com/office/powerpoint/2010/main" val="32181067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l-PL" dirty="0"/>
              <a:t>Posiadasz już wszystkie narzędzia do uczestniczenia w kursie. Przygotuj się zatem do kolejnych zajęć. Wykonaj podane polecenia. Zwróć uwagę, że materiały do każdych zajęć zawierają sekcję BEFORE CLASS. Znajdziesz w niej polecenia, które musisz wykonać przez zajęciami. Pamiętaj o tym przez każdymi zajęciami. To sprawi, że zdecydowanie szybciej opanujesz materiał kursu i zwiększysz swoje szanse na uzyskanie zaliczenia z przedmiotu.</a:t>
            </a:r>
          </a:p>
          <a:p>
            <a:endParaRPr lang="pl-PL" dirty="0"/>
          </a:p>
          <a:p>
            <a:r>
              <a:rPr lang="en-US" dirty="0"/>
              <a:t>You already have all the tools to participate in the course. So get ready for the next class. Follow the instructions</a:t>
            </a:r>
            <a:r>
              <a:rPr lang="pl-PL" dirty="0"/>
              <a:t> </a:t>
            </a:r>
            <a:r>
              <a:rPr lang="en-US" dirty="0"/>
              <a:t>given. Please note that the materials for each class include a BEFORE CLASS section. There you will find instructions that you must follow before classes. Remember </a:t>
            </a:r>
            <a:r>
              <a:rPr lang="pl-PL" dirty="0" err="1"/>
              <a:t>about</a:t>
            </a:r>
            <a:r>
              <a:rPr lang="pl-PL" dirty="0"/>
              <a:t> </a:t>
            </a:r>
            <a:r>
              <a:rPr lang="pl-PL" dirty="0" err="1"/>
              <a:t>it</a:t>
            </a:r>
            <a:r>
              <a:rPr lang="en-US" dirty="0"/>
              <a:t> before each class. </a:t>
            </a:r>
            <a:r>
              <a:rPr lang="en-US"/>
              <a:t>This will make you learn the course material much faster and increase your chances of passing the course.</a:t>
            </a:r>
            <a:endParaRPr lang="pl-PL" dirty="0"/>
          </a:p>
        </p:txBody>
      </p:sp>
      <p:sp>
        <p:nvSpPr>
          <p:cNvPr id="4" name="Symbol zastępczy numeru slajdu 3"/>
          <p:cNvSpPr>
            <a:spLocks noGrp="1"/>
          </p:cNvSpPr>
          <p:nvPr>
            <p:ph type="sldNum" sz="quarter" idx="5"/>
          </p:nvPr>
        </p:nvSpPr>
        <p:spPr/>
        <p:txBody>
          <a:bodyPr/>
          <a:lstStyle/>
          <a:p>
            <a:fld id="{A57965AB-F56B-43E1-8FC6-BF0F64E550D5}" type="slidenum">
              <a:rPr lang="pl-PL" smtClean="0"/>
              <a:t>20</a:t>
            </a:fld>
            <a:endParaRPr lang="pl-PL" dirty="0"/>
          </a:p>
        </p:txBody>
      </p:sp>
    </p:spTree>
    <p:extLst>
      <p:ext uri="{BB962C8B-B14F-4D97-AF65-F5344CB8AC3E}">
        <p14:creationId xmlns:p14="http://schemas.microsoft.com/office/powerpoint/2010/main" val="26746186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W trakcie kursu odbędą się trzy testy, sprawdzające twoją wiedzę. O terminie każdego testu zostaniesz wcześniej poinformowany. Każdy test składa się z 6 lub 7 zadań praktycznych, to jest krótkich programów komputerowych, które musisz napisać. Za każdy poprawnie działający program otrzymasz 1 punkt. Jeśli program nie działa poprawnie, to jest zgodnie z treścią zadania lub nie prześlesz programu, nie otrzymasz punktów za zadanie. Czas każdego testu to około 60-70 minut. Niektóre zadania w teście będą identyczne lub prawie identyczne, jak zadania domowe. Wykonuj zatem regularnie wszystkie zadania domowe, a zdecydowanie zwiększysz swoje szanse na uzyskanie dobrego wyniku z testu.</a:t>
            </a:r>
          </a:p>
          <a:p>
            <a:r>
              <a:rPr lang="pl-PL" dirty="0"/>
              <a:t>Na koniec ważna informacja: w trakcie testu możesz używać tylko komputera uczelnianego. Niestety, nie możesz używać swojego własnego komputera. Ponadto, podczas testu dostęp do Internetu zostanie wyłączony.</a:t>
            </a:r>
          </a:p>
          <a:p>
            <a:endParaRPr lang="pl-PL" dirty="0"/>
          </a:p>
          <a:p>
            <a:r>
              <a:rPr lang="en-US" dirty="0"/>
              <a:t>There will be three tests during the course to check your knowledge. You will be informed about the date of each test in advance. Each test consists of 6 or 7 practical tasks, i.e. short computer programs that you have to write. You will receive 1 point for each correctly functioning program. If the program does not work correctly, that is, in accordance with the content of the task, or you do not submit the program, you will not receive points for the task. The time of each test is approximately 60-70 minutes. Some of the tasks on the test will be identical or almost identical to the homework tasks. So</a:t>
            </a:r>
            <a:r>
              <a:rPr lang="pl-PL" dirty="0"/>
              <a:t>,</a:t>
            </a:r>
            <a:r>
              <a:rPr lang="en-US" dirty="0"/>
              <a:t> do all your homework regularly and you will definitely increase your chances of getting a good result on the test.</a:t>
            </a:r>
          </a:p>
          <a:p>
            <a:r>
              <a:rPr lang="en-US" dirty="0"/>
              <a:t>Finally, </a:t>
            </a:r>
            <a:r>
              <a:rPr lang="pl-PL" dirty="0"/>
              <a:t>the most </a:t>
            </a:r>
            <a:r>
              <a:rPr lang="pl-PL" dirty="0" err="1"/>
              <a:t>important</a:t>
            </a:r>
            <a:r>
              <a:rPr lang="pl-PL" dirty="0"/>
              <a:t> </a:t>
            </a:r>
            <a:r>
              <a:rPr lang="pl-PL" dirty="0" err="1"/>
              <a:t>thing</a:t>
            </a:r>
            <a:r>
              <a:rPr lang="en-US" dirty="0"/>
              <a:t>: you can only use </a:t>
            </a:r>
            <a:r>
              <a:rPr lang="pl-PL" dirty="0"/>
              <a:t>a </a:t>
            </a:r>
            <a:r>
              <a:rPr lang="en-US" dirty="0"/>
              <a:t>university computer during the test. Unfortunately, you cannot use your own computer. Additionally, Internet access will be disabled during the test.</a:t>
            </a:r>
            <a:endParaRPr lang="pl-PL" dirty="0"/>
          </a:p>
        </p:txBody>
      </p:sp>
      <p:sp>
        <p:nvSpPr>
          <p:cNvPr id="4" name="Symbol zastępczy numeru slajdu 3"/>
          <p:cNvSpPr>
            <a:spLocks noGrp="1"/>
          </p:cNvSpPr>
          <p:nvPr>
            <p:ph type="sldNum" sz="quarter" idx="5"/>
          </p:nvPr>
        </p:nvSpPr>
        <p:spPr/>
        <p:txBody>
          <a:bodyPr/>
          <a:lstStyle/>
          <a:p>
            <a:fld id="{A57965AB-F56B-43E1-8FC6-BF0F64E550D5}" type="slidenum">
              <a:rPr lang="pl-PL" smtClean="0"/>
              <a:t>5</a:t>
            </a:fld>
            <a:endParaRPr lang="pl-PL" dirty="0"/>
          </a:p>
        </p:txBody>
      </p:sp>
    </p:spTree>
    <p:extLst>
      <p:ext uri="{BB962C8B-B14F-4D97-AF65-F5344CB8AC3E}">
        <p14:creationId xmlns:p14="http://schemas.microsoft.com/office/powerpoint/2010/main" val="25021829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W trakcie kursu odbędą się trzy testy, sprawdzające twoją wiedzę. Do każdego testu możesz przystąpić tylko jeden raz. Niestety, nie masz możliwości poprawy testu gdy uzyskasz słabszy wynik. W przypadku usprawiedliwionej nieobecności, możesz uzupełnić test pod koniec semestru. Musisz jednak w ciągu siedmiu dni przesłać skan zwolnienia lekarskiego potwierdzającego twoją nieobecność.</a:t>
            </a:r>
          </a:p>
          <a:p>
            <a:endParaRPr lang="pl-PL" dirty="0"/>
          </a:p>
          <a:p>
            <a:r>
              <a:rPr lang="en-US" dirty="0"/>
              <a:t>There will be three tests during the course to check your knowledge. You can only take each test once. Unfortunately, you cannot improve the test</a:t>
            </a:r>
            <a:r>
              <a:rPr lang="pl-PL" dirty="0"/>
              <a:t> </a:t>
            </a:r>
            <a:r>
              <a:rPr lang="en-US" dirty="0"/>
              <a:t>if you get a lower result. In case of an excused absence, you can </a:t>
            </a:r>
            <a:r>
              <a:rPr lang="pl-PL" dirty="0" err="1"/>
              <a:t>take</a:t>
            </a:r>
            <a:r>
              <a:rPr lang="pl-PL" dirty="0"/>
              <a:t> part in</a:t>
            </a:r>
            <a:r>
              <a:rPr lang="en-US" dirty="0"/>
              <a:t> the test at the end of the semester. However, you must send a scan of your medical certificate confirming your absence within seven days.</a:t>
            </a:r>
            <a:endParaRPr lang="pl-PL" dirty="0"/>
          </a:p>
        </p:txBody>
      </p:sp>
      <p:sp>
        <p:nvSpPr>
          <p:cNvPr id="4" name="Symbol zastępczy numeru slajdu 3"/>
          <p:cNvSpPr>
            <a:spLocks noGrp="1"/>
          </p:cNvSpPr>
          <p:nvPr>
            <p:ph type="sldNum" sz="quarter" idx="5"/>
          </p:nvPr>
        </p:nvSpPr>
        <p:spPr/>
        <p:txBody>
          <a:bodyPr/>
          <a:lstStyle/>
          <a:p>
            <a:fld id="{A57965AB-F56B-43E1-8FC6-BF0F64E550D5}" type="slidenum">
              <a:rPr lang="pl-PL" smtClean="0"/>
              <a:t>6</a:t>
            </a:fld>
            <a:endParaRPr lang="pl-PL" dirty="0"/>
          </a:p>
        </p:txBody>
      </p:sp>
    </p:spTree>
    <p:extLst>
      <p:ext uri="{BB962C8B-B14F-4D97-AF65-F5344CB8AC3E}">
        <p14:creationId xmlns:p14="http://schemas.microsoft.com/office/powerpoint/2010/main" val="14641822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Na koniec semestru twoje punkty uzyskane z testów są sumowane i na tej podstawie wyznaczana jest ocena końcowa z kursu. Aby uzyskać zaliczenie kursu, musisz zgromadzić co najmniej 50% wszystkich punktów, to jest co najmniej 10 punktów. Jeśli suma twoich punktów będzie większa, otrzymasz wyższą ocenę. </a:t>
            </a:r>
          </a:p>
          <a:p>
            <a:r>
              <a:rPr lang="pl-PL" dirty="0"/>
              <a:t>Jak widzisz, słabszy wynik z jednego testu, czy też nawet nieusprawiedliwiona nieobecność na teście, nie skutkują od razu brakiem zaliczenia. W dalszym ciągu  masz możliwość uzyskać zaliczenie z przedmiotu pod warunkiem, że uzyskasz wysokie wyniki z pozostałych dwóch testów.</a:t>
            </a:r>
          </a:p>
          <a:p>
            <a:r>
              <a:rPr lang="pl-PL" dirty="0"/>
              <a:t>Gdy suma twoich punktów będzie mniejsza, niż 10, niestety nie uzyskasz zaliczenia. Możesz oczywiście poprawić przedmiot i uzyskać zaliczenie, ale dopiero w kolejnym roku akademickim. Szczegółowe informacje jak to zrobić znajdziesz w regulaminie studiów, który dostępny jest w witrynie internetowej uczelni. Możesz również zapytać o szczegóły w dziekanacie uczelni.</a:t>
            </a:r>
          </a:p>
          <a:p>
            <a:endParaRPr lang="pl-PL" dirty="0"/>
          </a:p>
          <a:p>
            <a:r>
              <a:rPr lang="en-US" dirty="0"/>
              <a:t>At the end of the semester, your test scores are added up and your final grade for the course is determined. To pass the course, you must collect at least 50% of all points, i.e. at least 10 points. If your total </a:t>
            </a:r>
            <a:r>
              <a:rPr lang="pl-PL" dirty="0" err="1"/>
              <a:t>number</a:t>
            </a:r>
            <a:r>
              <a:rPr lang="pl-PL" dirty="0"/>
              <a:t> of </a:t>
            </a:r>
            <a:r>
              <a:rPr lang="en-US" dirty="0"/>
              <a:t>points </a:t>
            </a:r>
            <a:r>
              <a:rPr lang="pl-PL" dirty="0" err="1"/>
              <a:t>is</a:t>
            </a:r>
            <a:r>
              <a:rPr lang="en-US" dirty="0"/>
              <a:t> </a:t>
            </a:r>
            <a:r>
              <a:rPr lang="pl-PL" dirty="0" err="1"/>
              <a:t>higher</a:t>
            </a:r>
            <a:r>
              <a:rPr lang="en-US" dirty="0"/>
              <a:t>, you will receive a </a:t>
            </a:r>
            <a:r>
              <a:rPr lang="pl-PL" dirty="0" err="1"/>
              <a:t>better</a:t>
            </a:r>
            <a:r>
              <a:rPr lang="pl-PL" dirty="0"/>
              <a:t> </a:t>
            </a:r>
            <a:r>
              <a:rPr lang="en-US" dirty="0"/>
              <a:t>grade.</a:t>
            </a:r>
          </a:p>
          <a:p>
            <a:r>
              <a:rPr lang="en-US" dirty="0"/>
              <a:t>As you can see, a weaker result on one test, or even an unexcused absence from a test, does not immediately result in failing the </a:t>
            </a:r>
            <a:r>
              <a:rPr lang="pl-PL" dirty="0" err="1"/>
              <a:t>course</a:t>
            </a:r>
            <a:r>
              <a:rPr lang="en-US" dirty="0"/>
              <a:t>. You can still </a:t>
            </a:r>
            <a:r>
              <a:rPr lang="pl-PL" dirty="0"/>
              <a:t>pass the </a:t>
            </a:r>
            <a:r>
              <a:rPr lang="pl-PL" dirty="0" err="1"/>
              <a:t>course</a:t>
            </a:r>
            <a:r>
              <a:rPr lang="pl-PL" dirty="0"/>
              <a:t> </a:t>
            </a:r>
            <a:r>
              <a:rPr lang="en-US" dirty="0"/>
              <a:t>provided you get high scores on the other two tests.</a:t>
            </a:r>
          </a:p>
          <a:p>
            <a:r>
              <a:rPr lang="en-US" dirty="0"/>
              <a:t>If the sum of your points is less than 10, unfortunately you will </a:t>
            </a:r>
            <a:r>
              <a:rPr lang="pl-PL" dirty="0" err="1"/>
              <a:t>fail</a:t>
            </a:r>
            <a:r>
              <a:rPr lang="pl-PL" dirty="0"/>
              <a:t> the </a:t>
            </a:r>
            <a:r>
              <a:rPr lang="pl-PL" dirty="0" err="1"/>
              <a:t>course</a:t>
            </a:r>
            <a:r>
              <a:rPr lang="en-US" dirty="0"/>
              <a:t>. You can, of course, </a:t>
            </a:r>
            <a:r>
              <a:rPr lang="pl-PL" dirty="0" err="1"/>
              <a:t>retake</a:t>
            </a:r>
            <a:r>
              <a:rPr lang="pl-PL" dirty="0"/>
              <a:t> the </a:t>
            </a:r>
            <a:r>
              <a:rPr lang="pl-PL" dirty="0" err="1"/>
              <a:t>whole</a:t>
            </a:r>
            <a:r>
              <a:rPr lang="pl-PL" dirty="0"/>
              <a:t> </a:t>
            </a:r>
            <a:r>
              <a:rPr lang="pl-PL" dirty="0" err="1"/>
              <a:t>course</a:t>
            </a:r>
            <a:r>
              <a:rPr lang="en-US" dirty="0"/>
              <a:t> but only in the next academic year. Detailed information on how to do this can be found in the study regulations, which are available on the university's website. You can also ask for details at the </a:t>
            </a:r>
            <a:r>
              <a:rPr lang="pl-PL" dirty="0"/>
              <a:t>Student Service Center</a:t>
            </a:r>
            <a:r>
              <a:rPr lang="en-US" dirty="0"/>
              <a:t>.</a:t>
            </a:r>
            <a:endParaRPr lang="pl-PL" dirty="0"/>
          </a:p>
        </p:txBody>
      </p:sp>
      <p:sp>
        <p:nvSpPr>
          <p:cNvPr id="4" name="Symbol zastępczy numeru slajdu 3"/>
          <p:cNvSpPr>
            <a:spLocks noGrp="1"/>
          </p:cNvSpPr>
          <p:nvPr>
            <p:ph type="sldNum" sz="quarter" idx="5"/>
          </p:nvPr>
        </p:nvSpPr>
        <p:spPr/>
        <p:txBody>
          <a:bodyPr/>
          <a:lstStyle/>
          <a:p>
            <a:fld id="{A57965AB-F56B-43E1-8FC6-BF0F64E550D5}" type="slidenum">
              <a:rPr lang="pl-PL" smtClean="0"/>
              <a:t>7</a:t>
            </a:fld>
            <a:endParaRPr lang="pl-PL" dirty="0"/>
          </a:p>
        </p:txBody>
      </p:sp>
    </p:spTree>
    <p:extLst>
      <p:ext uri="{BB962C8B-B14F-4D97-AF65-F5344CB8AC3E}">
        <p14:creationId xmlns:p14="http://schemas.microsoft.com/office/powerpoint/2010/main" val="3810666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A teraz kilka słów na temat oprogramowania, które będziesz wykorzystywać w trakcie kursu. Całość oprogramowania jest bezpłatna i dostępna na wszystkich komputerach uczelnianych. Możesz też, a właściwie powinieneś, zainstalować to oprogramowanie na swoim komputerze osobistym.</a:t>
            </a:r>
          </a:p>
          <a:p>
            <a:endParaRPr lang="pl-PL" dirty="0"/>
          </a:p>
          <a:p>
            <a:r>
              <a:rPr lang="en-US" dirty="0"/>
              <a:t>And now a few words about the software you will use during the course. All software is free and available on all university computers. You can also, and actually should, install this software on your personal computer.</a:t>
            </a:r>
            <a:endParaRPr lang="pl-PL" dirty="0"/>
          </a:p>
        </p:txBody>
      </p:sp>
      <p:sp>
        <p:nvSpPr>
          <p:cNvPr id="4" name="Symbol zastępczy numeru slajdu 3"/>
          <p:cNvSpPr>
            <a:spLocks noGrp="1"/>
          </p:cNvSpPr>
          <p:nvPr>
            <p:ph type="sldNum" sz="quarter" idx="5"/>
          </p:nvPr>
        </p:nvSpPr>
        <p:spPr/>
        <p:txBody>
          <a:bodyPr/>
          <a:lstStyle/>
          <a:p>
            <a:fld id="{A57965AB-F56B-43E1-8FC6-BF0F64E550D5}" type="slidenum">
              <a:rPr lang="pl-PL" smtClean="0"/>
              <a:t>8</a:t>
            </a:fld>
            <a:endParaRPr lang="pl-PL" dirty="0"/>
          </a:p>
        </p:txBody>
      </p:sp>
    </p:spTree>
    <p:extLst>
      <p:ext uri="{BB962C8B-B14F-4D97-AF65-F5344CB8AC3E}">
        <p14:creationId xmlns:p14="http://schemas.microsoft.com/office/powerpoint/2010/main" val="26768669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A teraz podam szczegóły, w jaki sposób dołączyć do naszego kursu na platformach uczelnianych. Mając status studenta, posiadasz już utworzone przez uczelnię konta na </a:t>
            </a:r>
            <a:r>
              <a:rPr lang="pl-PL" dirty="0" err="1"/>
              <a:t>Teams</a:t>
            </a:r>
            <a:r>
              <a:rPr lang="pl-PL" dirty="0"/>
              <a:t>, czy </a:t>
            </a:r>
            <a:r>
              <a:rPr lang="pl-PL" dirty="0" err="1"/>
              <a:t>Moodle</a:t>
            </a:r>
            <a:r>
              <a:rPr lang="pl-PL" dirty="0"/>
              <a:t>. Przekażę teraz informacje, w jaki sposób dołączyć do naszego kursu na tych platformach.</a:t>
            </a:r>
          </a:p>
          <a:p>
            <a:endParaRPr lang="pl-PL" dirty="0"/>
          </a:p>
          <a:p>
            <a:r>
              <a:rPr lang="pl-PL" dirty="0"/>
              <a:t>And </a:t>
            </a:r>
            <a:r>
              <a:rPr lang="pl-PL" dirty="0" err="1"/>
              <a:t>now</a:t>
            </a:r>
            <a:r>
              <a:rPr lang="en-US" dirty="0"/>
              <a:t> let me give you the details on how to join our course on </a:t>
            </a:r>
            <a:r>
              <a:rPr lang="pl-PL" dirty="0" err="1"/>
              <a:t>university</a:t>
            </a:r>
            <a:r>
              <a:rPr lang="en-US" dirty="0"/>
              <a:t> platforms. As a student, you already have Teams or Moodle accounts created by the university. I will now provide information on how to join our course on these platforms</a:t>
            </a:r>
            <a:endParaRPr lang="pl-PL" dirty="0"/>
          </a:p>
        </p:txBody>
      </p:sp>
      <p:sp>
        <p:nvSpPr>
          <p:cNvPr id="4" name="Symbol zastępczy numeru slajdu 3"/>
          <p:cNvSpPr>
            <a:spLocks noGrp="1"/>
          </p:cNvSpPr>
          <p:nvPr>
            <p:ph type="sldNum" sz="quarter" idx="5"/>
          </p:nvPr>
        </p:nvSpPr>
        <p:spPr/>
        <p:txBody>
          <a:bodyPr/>
          <a:lstStyle/>
          <a:p>
            <a:fld id="{A57965AB-F56B-43E1-8FC6-BF0F64E550D5}" type="slidenum">
              <a:rPr lang="pl-PL" smtClean="0"/>
              <a:t>11</a:t>
            </a:fld>
            <a:endParaRPr lang="pl-PL" dirty="0"/>
          </a:p>
        </p:txBody>
      </p:sp>
    </p:spTree>
    <p:extLst>
      <p:ext uri="{BB962C8B-B14F-4D97-AF65-F5344CB8AC3E}">
        <p14:creationId xmlns:p14="http://schemas.microsoft.com/office/powerpoint/2010/main" val="16435691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Platformę </a:t>
            </a:r>
            <a:r>
              <a:rPr lang="pl-PL" dirty="0" err="1"/>
              <a:t>Teams</a:t>
            </a:r>
            <a:r>
              <a:rPr lang="pl-PL" dirty="0"/>
              <a:t> będziemy używać przede wszystkim do komunikacji. W trakcie zajęć w sali komputerowej, ekran twojego komputera będzie mógł zostać udostępniony i wyświetlony na tablicy, aby można było monitorować oraz analizować rezultaty twojej pracy.</a:t>
            </a:r>
          </a:p>
          <a:p>
            <a:r>
              <a:rPr lang="pl-PL" dirty="0"/>
              <a:t>Aby dołączyć do kursu na platformie Microsoft </a:t>
            </a:r>
            <a:r>
              <a:rPr lang="pl-PL" dirty="0" err="1"/>
              <a:t>Teams</a:t>
            </a:r>
            <a:r>
              <a:rPr lang="pl-PL" dirty="0"/>
              <a:t>, wykonaj teraz wszystkie podane polecenia.</a:t>
            </a:r>
          </a:p>
          <a:p>
            <a:endParaRPr lang="pl-PL" dirty="0"/>
          </a:p>
          <a:p>
            <a:r>
              <a:rPr lang="en-US" dirty="0"/>
              <a:t>We will use the Teams platform primarily for communication. During classes in the computer </a:t>
            </a:r>
            <a:r>
              <a:rPr lang="pl-PL" dirty="0"/>
              <a:t>lab</a:t>
            </a:r>
            <a:r>
              <a:rPr lang="en-US" dirty="0"/>
              <a:t>, your computer screen will be able to be shared and displayed on the board so that the results of your work can be monitored and analyzed.</a:t>
            </a:r>
          </a:p>
          <a:p>
            <a:r>
              <a:rPr lang="en-US" dirty="0"/>
              <a:t>To join the course on Microsoft Teams, </a:t>
            </a:r>
            <a:r>
              <a:rPr lang="pl-PL" dirty="0" err="1"/>
              <a:t>please</a:t>
            </a:r>
            <a:r>
              <a:rPr lang="pl-PL" dirty="0"/>
              <a:t> </a:t>
            </a:r>
            <a:r>
              <a:rPr lang="en-US" dirty="0"/>
              <a:t>follow all instructions</a:t>
            </a:r>
            <a:r>
              <a:rPr lang="pl-PL" dirty="0"/>
              <a:t> </a:t>
            </a:r>
            <a:r>
              <a:rPr lang="pl-PL" dirty="0" err="1"/>
              <a:t>now</a:t>
            </a:r>
            <a:r>
              <a:rPr lang="en-US" dirty="0"/>
              <a:t>.</a:t>
            </a:r>
            <a:endParaRPr lang="pl-PL" dirty="0"/>
          </a:p>
        </p:txBody>
      </p:sp>
      <p:sp>
        <p:nvSpPr>
          <p:cNvPr id="4" name="Symbol zastępczy numeru slajdu 3"/>
          <p:cNvSpPr>
            <a:spLocks noGrp="1"/>
          </p:cNvSpPr>
          <p:nvPr>
            <p:ph type="sldNum" sz="quarter" idx="5"/>
          </p:nvPr>
        </p:nvSpPr>
        <p:spPr/>
        <p:txBody>
          <a:bodyPr/>
          <a:lstStyle/>
          <a:p>
            <a:fld id="{A57965AB-F56B-43E1-8FC6-BF0F64E550D5}" type="slidenum">
              <a:rPr lang="pl-PL" smtClean="0"/>
              <a:t>12</a:t>
            </a:fld>
            <a:endParaRPr lang="pl-PL" dirty="0"/>
          </a:p>
        </p:txBody>
      </p:sp>
    </p:spTree>
    <p:extLst>
      <p:ext uri="{BB962C8B-B14F-4D97-AF65-F5344CB8AC3E}">
        <p14:creationId xmlns:p14="http://schemas.microsoft.com/office/powerpoint/2010/main" val="42348344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Na platformie </a:t>
            </a:r>
            <a:r>
              <a:rPr lang="pl-PL" dirty="0" err="1"/>
              <a:t>Moodle</a:t>
            </a:r>
            <a:r>
              <a:rPr lang="pl-PL" dirty="0"/>
              <a:t> odbywać się będą wszystkie sprawdziany twojej wiedzy (testy). Na </a:t>
            </a:r>
            <a:r>
              <a:rPr lang="pl-PL" dirty="0" err="1"/>
              <a:t>Moodle</a:t>
            </a:r>
            <a:r>
              <a:rPr lang="pl-PL" dirty="0"/>
              <a:t> prześlesz utworzone przez ciebie programy komputerowe. W dzienniku ocen sprawdzisz uzyskane wyniki testów, a także sumę punktów i ocenę końcową z przedmiotu.</a:t>
            </a:r>
          </a:p>
          <a:p>
            <a:pPr marL="0" marR="0" lvl="0" indent="0" algn="l" defTabSz="914400" rtl="0" eaLnBrk="1" fontAlgn="auto" latinLnBrk="0" hangingPunct="1">
              <a:lnSpc>
                <a:spcPct val="100000"/>
              </a:lnSpc>
              <a:spcBef>
                <a:spcPts val="0"/>
              </a:spcBef>
              <a:spcAft>
                <a:spcPts val="0"/>
              </a:spcAft>
              <a:buClrTx/>
              <a:buSzTx/>
              <a:buFontTx/>
              <a:buNone/>
              <a:tabLst/>
              <a:defRPr/>
            </a:pPr>
            <a:r>
              <a:rPr lang="pl-PL" dirty="0"/>
              <a:t>Aby dołączyć do kursu na platformie </a:t>
            </a:r>
            <a:r>
              <a:rPr lang="pl-PL" dirty="0" err="1"/>
              <a:t>Moodle</a:t>
            </a:r>
            <a:r>
              <a:rPr lang="pl-PL" dirty="0"/>
              <a:t>, wykonaj teraz wszystkie podane polecenia.</a:t>
            </a:r>
          </a:p>
          <a:p>
            <a:pPr marL="0" marR="0" lvl="0" indent="0" algn="l" defTabSz="914400" rtl="0" eaLnBrk="1" fontAlgn="auto" latinLnBrk="0" hangingPunct="1">
              <a:lnSpc>
                <a:spcPct val="100000"/>
              </a:lnSpc>
              <a:spcBef>
                <a:spcPts val="0"/>
              </a:spcBef>
              <a:spcAft>
                <a:spcPts val="0"/>
              </a:spcAft>
              <a:buClrTx/>
              <a:buSzTx/>
              <a:buFontTx/>
              <a:buNone/>
              <a:tabLst/>
              <a:defRPr/>
            </a:pPr>
            <a:endParaRPr lang="pl-PL"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All tests of your knowledge will take place on the Moodle platform. You can upload your computer programs </a:t>
            </a:r>
            <a:r>
              <a:rPr lang="pl-PL" dirty="0" err="1"/>
              <a:t>created</a:t>
            </a:r>
            <a:r>
              <a:rPr lang="pl-PL" dirty="0"/>
              <a:t> </a:t>
            </a:r>
            <a:r>
              <a:rPr lang="pl-PL" dirty="0" err="1"/>
              <a:t>during</a:t>
            </a:r>
            <a:r>
              <a:rPr lang="pl-PL" dirty="0"/>
              <a:t> </a:t>
            </a:r>
            <a:r>
              <a:rPr lang="pl-PL" dirty="0" err="1"/>
              <a:t>tests</a:t>
            </a:r>
            <a:r>
              <a:rPr lang="pl-PL" dirty="0"/>
              <a:t> </a:t>
            </a:r>
            <a:r>
              <a:rPr lang="en-US" dirty="0"/>
              <a:t>to Moodle. In the grade book you will check the test results obtained, as well as the sum of points and the final grade for the subject.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To join the course on Moodle, </a:t>
            </a:r>
            <a:r>
              <a:rPr lang="pl-PL" dirty="0" err="1"/>
              <a:t>please</a:t>
            </a:r>
            <a:r>
              <a:rPr lang="pl-PL" dirty="0"/>
              <a:t> </a:t>
            </a:r>
            <a:r>
              <a:rPr lang="en-US" dirty="0"/>
              <a:t>follow all instructions now.</a:t>
            </a:r>
            <a:endParaRPr lang="pl-PL" dirty="0"/>
          </a:p>
          <a:p>
            <a:endParaRPr lang="pl-PL" dirty="0"/>
          </a:p>
        </p:txBody>
      </p:sp>
      <p:sp>
        <p:nvSpPr>
          <p:cNvPr id="4" name="Symbol zastępczy numeru slajdu 3"/>
          <p:cNvSpPr>
            <a:spLocks noGrp="1"/>
          </p:cNvSpPr>
          <p:nvPr>
            <p:ph type="sldNum" sz="quarter" idx="5"/>
          </p:nvPr>
        </p:nvSpPr>
        <p:spPr/>
        <p:txBody>
          <a:bodyPr/>
          <a:lstStyle/>
          <a:p>
            <a:fld id="{A57965AB-F56B-43E1-8FC6-BF0F64E550D5}" type="slidenum">
              <a:rPr lang="pl-PL" smtClean="0"/>
              <a:t>13</a:t>
            </a:fld>
            <a:endParaRPr lang="pl-PL" dirty="0"/>
          </a:p>
        </p:txBody>
      </p:sp>
    </p:spTree>
    <p:extLst>
      <p:ext uri="{BB962C8B-B14F-4D97-AF65-F5344CB8AC3E}">
        <p14:creationId xmlns:p14="http://schemas.microsoft.com/office/powerpoint/2010/main" val="30297185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Wszystkie materiały kursu umieszczone są na platformie </a:t>
            </a:r>
            <a:r>
              <a:rPr lang="pl-PL" dirty="0" err="1"/>
              <a:t>Github</a:t>
            </a:r>
            <a:r>
              <a:rPr lang="pl-PL" dirty="0"/>
              <a:t>. W materiałach znajdziesz zadania, które będziemy wykonywać podczas zajęć oraz zadania domowe.</a:t>
            </a:r>
          </a:p>
          <a:p>
            <a:r>
              <a:rPr lang="pl-PL" dirty="0"/>
              <a:t>Utwórz teraz swoją prywatną kopię tych materiałów wykonując podane polecenia. </a:t>
            </a:r>
          </a:p>
          <a:p>
            <a:endParaRPr lang="pl-PL" dirty="0"/>
          </a:p>
          <a:p>
            <a:r>
              <a:rPr lang="en-US" dirty="0"/>
              <a:t>All course materials are available on the </a:t>
            </a:r>
            <a:r>
              <a:rPr lang="en-US" dirty="0" err="1"/>
              <a:t>Github</a:t>
            </a:r>
            <a:r>
              <a:rPr lang="en-US" dirty="0"/>
              <a:t> platform. In the materials you will find tasks that we will perform during classes and homework.</a:t>
            </a:r>
          </a:p>
          <a:p>
            <a:r>
              <a:rPr lang="en-US" dirty="0"/>
              <a:t>Now create your own private copy of these materials by following the instructions provided.</a:t>
            </a:r>
            <a:endParaRPr lang="pl-PL" dirty="0"/>
          </a:p>
        </p:txBody>
      </p:sp>
      <p:sp>
        <p:nvSpPr>
          <p:cNvPr id="4" name="Symbol zastępczy numeru slajdu 3"/>
          <p:cNvSpPr>
            <a:spLocks noGrp="1"/>
          </p:cNvSpPr>
          <p:nvPr>
            <p:ph type="sldNum" sz="quarter" idx="5"/>
          </p:nvPr>
        </p:nvSpPr>
        <p:spPr/>
        <p:txBody>
          <a:bodyPr/>
          <a:lstStyle/>
          <a:p>
            <a:fld id="{A57965AB-F56B-43E1-8FC6-BF0F64E550D5}" type="slidenum">
              <a:rPr lang="pl-PL" smtClean="0"/>
              <a:t>14</a:t>
            </a:fld>
            <a:endParaRPr lang="pl-PL" dirty="0"/>
          </a:p>
        </p:txBody>
      </p:sp>
    </p:spTree>
    <p:extLst>
      <p:ext uri="{BB962C8B-B14F-4D97-AF65-F5344CB8AC3E}">
        <p14:creationId xmlns:p14="http://schemas.microsoft.com/office/powerpoint/2010/main" val="4111222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ajd tytułowy">
    <p:spTree>
      <p:nvGrpSpPr>
        <p:cNvPr id="1" name=""/>
        <p:cNvGrpSpPr/>
        <p:nvPr/>
      </p:nvGrpSpPr>
      <p:grpSpPr>
        <a:xfrm>
          <a:off x="0" y="0"/>
          <a:ext cx="0" cy="0"/>
          <a:chOff x="0" y="0"/>
          <a:chExt cx="0" cy="0"/>
        </a:xfrm>
      </p:grpSpPr>
      <p:sp>
        <p:nvSpPr>
          <p:cNvPr id="2" name="Tytuł 1"/>
          <p:cNvSpPr>
            <a:spLocks noGrp="1"/>
          </p:cNvSpPr>
          <p:nvPr>
            <p:ph type="ctrTitle"/>
          </p:nvPr>
        </p:nvSpPr>
        <p:spPr>
          <a:xfrm>
            <a:off x="1524000" y="1122363"/>
            <a:ext cx="9144000" cy="2387600"/>
          </a:xfrm>
        </p:spPr>
        <p:txBody>
          <a:bodyPr anchor="b"/>
          <a:lstStyle>
            <a:lvl1pPr algn="ctr">
              <a:defRPr sz="6000"/>
            </a:lvl1pPr>
          </a:lstStyle>
          <a:p>
            <a:r>
              <a:rPr lang="pl-PL"/>
              <a:t>Kliknij, aby edytować styl</a:t>
            </a:r>
          </a:p>
        </p:txBody>
      </p:sp>
      <p:sp>
        <p:nvSpPr>
          <p:cNvPr id="3" name="Podtytuł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l-PL"/>
              <a:t>Kliknij, aby edytować styl wzorca podtytułu</a:t>
            </a:r>
          </a:p>
        </p:txBody>
      </p:sp>
      <p:sp>
        <p:nvSpPr>
          <p:cNvPr id="4" name="Symbol zastępczy daty 3"/>
          <p:cNvSpPr>
            <a:spLocks noGrp="1"/>
          </p:cNvSpPr>
          <p:nvPr>
            <p:ph type="dt" sz="half" idx="10"/>
          </p:nvPr>
        </p:nvSpPr>
        <p:spPr/>
        <p:txBody>
          <a:bodyPr/>
          <a:lstStyle/>
          <a:p>
            <a:fld id="{F26B3061-B9B7-461F-AB67-5D66A3ABCDA5}" type="datetime1">
              <a:rPr lang="pl-PL" smtClean="0"/>
              <a:t>08.10.2024</a:t>
            </a:fld>
            <a:endParaRPr lang="pl-PL" dirty="0"/>
          </a:p>
        </p:txBody>
      </p:sp>
      <p:sp>
        <p:nvSpPr>
          <p:cNvPr id="5" name="Symbol zastępczy stopki 4"/>
          <p:cNvSpPr>
            <a:spLocks noGrp="1"/>
          </p:cNvSpPr>
          <p:nvPr>
            <p:ph type="ftr" sz="quarter" idx="11"/>
          </p:nvPr>
        </p:nvSpPr>
        <p:spPr/>
        <p:txBody>
          <a:bodyPr/>
          <a:lstStyle/>
          <a:p>
            <a:endParaRPr lang="pl-PL" dirty="0"/>
          </a:p>
        </p:txBody>
      </p:sp>
      <p:sp>
        <p:nvSpPr>
          <p:cNvPr id="6" name="Symbol zastępczy numeru slajdu 5"/>
          <p:cNvSpPr>
            <a:spLocks noGrp="1"/>
          </p:cNvSpPr>
          <p:nvPr>
            <p:ph type="sldNum" sz="quarter" idx="12"/>
          </p:nvPr>
        </p:nvSpPr>
        <p:spPr/>
        <p:txBody>
          <a:bodyPr/>
          <a:lstStyle/>
          <a:p>
            <a:fld id="{254C963F-D690-449C-B336-8B464EE7B8DB}" type="slidenum">
              <a:rPr lang="pl-PL" smtClean="0"/>
              <a:t>‹#›</a:t>
            </a:fld>
            <a:endParaRPr lang="pl-PL" dirty="0"/>
          </a:p>
        </p:txBody>
      </p:sp>
    </p:spTree>
    <p:extLst>
      <p:ext uri="{BB962C8B-B14F-4D97-AF65-F5344CB8AC3E}">
        <p14:creationId xmlns:p14="http://schemas.microsoft.com/office/powerpoint/2010/main" val="36374785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Zawartość z podpisem">
    <p:spTree>
      <p:nvGrpSpPr>
        <p:cNvPr id="1" name=""/>
        <p:cNvGrpSpPr/>
        <p:nvPr/>
      </p:nvGrpSpPr>
      <p:grpSpPr>
        <a:xfrm>
          <a:off x="0" y="0"/>
          <a:ext cx="0" cy="0"/>
          <a:chOff x="0" y="0"/>
          <a:chExt cx="0" cy="0"/>
        </a:xfrm>
      </p:grpSpPr>
      <p:sp>
        <p:nvSpPr>
          <p:cNvPr id="2" name="Tytuł 1"/>
          <p:cNvSpPr>
            <a:spLocks noGrp="1"/>
          </p:cNvSpPr>
          <p:nvPr>
            <p:ph type="title"/>
          </p:nvPr>
        </p:nvSpPr>
        <p:spPr>
          <a:xfrm>
            <a:off x="839788" y="457200"/>
            <a:ext cx="3932237" cy="1600200"/>
          </a:xfrm>
        </p:spPr>
        <p:txBody>
          <a:bodyPr anchor="b"/>
          <a:lstStyle>
            <a:lvl1pPr>
              <a:defRPr sz="3200"/>
            </a:lvl1pPr>
          </a:lstStyle>
          <a:p>
            <a:r>
              <a:rPr lang="pl-PL"/>
              <a:t>Kliknij, aby edytować styl</a:t>
            </a:r>
          </a:p>
        </p:txBody>
      </p:sp>
      <p:sp>
        <p:nvSpPr>
          <p:cNvPr id="3" name="Symbol zastępczy zawartości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tekst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l-PL"/>
              <a:t>Edytuj style wzorca tekstu</a:t>
            </a:r>
          </a:p>
        </p:txBody>
      </p:sp>
      <p:sp>
        <p:nvSpPr>
          <p:cNvPr id="5" name="Symbol zastępczy daty 4"/>
          <p:cNvSpPr>
            <a:spLocks noGrp="1"/>
          </p:cNvSpPr>
          <p:nvPr>
            <p:ph type="dt" sz="half" idx="10"/>
          </p:nvPr>
        </p:nvSpPr>
        <p:spPr/>
        <p:txBody>
          <a:bodyPr/>
          <a:lstStyle/>
          <a:p>
            <a:fld id="{A2ADAE54-1728-4B6D-BEF4-D2AEA4F8114E}" type="datetime1">
              <a:rPr lang="pl-PL" smtClean="0"/>
              <a:t>08.10.2024</a:t>
            </a:fld>
            <a:endParaRPr lang="pl-PL" dirty="0"/>
          </a:p>
        </p:txBody>
      </p:sp>
      <p:sp>
        <p:nvSpPr>
          <p:cNvPr id="6" name="Symbol zastępczy stopki 5"/>
          <p:cNvSpPr>
            <a:spLocks noGrp="1"/>
          </p:cNvSpPr>
          <p:nvPr>
            <p:ph type="ftr" sz="quarter" idx="11"/>
          </p:nvPr>
        </p:nvSpPr>
        <p:spPr/>
        <p:txBody>
          <a:bodyPr/>
          <a:lstStyle/>
          <a:p>
            <a:endParaRPr lang="pl-PL" dirty="0"/>
          </a:p>
        </p:txBody>
      </p:sp>
      <p:sp>
        <p:nvSpPr>
          <p:cNvPr id="7" name="Symbol zastępczy numeru slajdu 6"/>
          <p:cNvSpPr>
            <a:spLocks noGrp="1"/>
          </p:cNvSpPr>
          <p:nvPr>
            <p:ph type="sldNum" sz="quarter" idx="12"/>
          </p:nvPr>
        </p:nvSpPr>
        <p:spPr/>
        <p:txBody>
          <a:bodyPr/>
          <a:lstStyle/>
          <a:p>
            <a:fld id="{254C963F-D690-449C-B336-8B464EE7B8DB}" type="slidenum">
              <a:rPr lang="pl-PL" smtClean="0"/>
              <a:t>‹#›</a:t>
            </a:fld>
            <a:endParaRPr lang="pl-PL" dirty="0"/>
          </a:p>
        </p:txBody>
      </p:sp>
    </p:spTree>
    <p:extLst>
      <p:ext uri="{BB962C8B-B14F-4D97-AF65-F5344CB8AC3E}">
        <p14:creationId xmlns:p14="http://schemas.microsoft.com/office/powerpoint/2010/main" val="20269424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Obraz z podpisem">
    <p:spTree>
      <p:nvGrpSpPr>
        <p:cNvPr id="1" name=""/>
        <p:cNvGrpSpPr/>
        <p:nvPr/>
      </p:nvGrpSpPr>
      <p:grpSpPr>
        <a:xfrm>
          <a:off x="0" y="0"/>
          <a:ext cx="0" cy="0"/>
          <a:chOff x="0" y="0"/>
          <a:chExt cx="0" cy="0"/>
        </a:xfrm>
      </p:grpSpPr>
      <p:sp>
        <p:nvSpPr>
          <p:cNvPr id="2" name="Tytuł 1"/>
          <p:cNvSpPr>
            <a:spLocks noGrp="1"/>
          </p:cNvSpPr>
          <p:nvPr>
            <p:ph type="title"/>
          </p:nvPr>
        </p:nvSpPr>
        <p:spPr>
          <a:xfrm>
            <a:off x="839788" y="457200"/>
            <a:ext cx="3932237" cy="1600200"/>
          </a:xfrm>
        </p:spPr>
        <p:txBody>
          <a:bodyPr anchor="b"/>
          <a:lstStyle>
            <a:lvl1pPr>
              <a:defRPr sz="3200"/>
            </a:lvl1pPr>
          </a:lstStyle>
          <a:p>
            <a:r>
              <a:rPr lang="pl-PL"/>
              <a:t>Kliknij, aby edytować styl</a:t>
            </a:r>
          </a:p>
        </p:txBody>
      </p:sp>
      <p:sp>
        <p:nvSpPr>
          <p:cNvPr id="3" name="Symbol zastępczy obrazu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l-PL" dirty="0"/>
          </a:p>
        </p:txBody>
      </p:sp>
      <p:sp>
        <p:nvSpPr>
          <p:cNvPr id="4" name="Symbol zastępczy tekst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l-PL"/>
              <a:t>Edytuj style wzorca tekstu</a:t>
            </a:r>
          </a:p>
        </p:txBody>
      </p:sp>
      <p:sp>
        <p:nvSpPr>
          <p:cNvPr id="5" name="Symbol zastępczy daty 4"/>
          <p:cNvSpPr>
            <a:spLocks noGrp="1"/>
          </p:cNvSpPr>
          <p:nvPr>
            <p:ph type="dt" sz="half" idx="10"/>
          </p:nvPr>
        </p:nvSpPr>
        <p:spPr/>
        <p:txBody>
          <a:bodyPr/>
          <a:lstStyle/>
          <a:p>
            <a:fld id="{919C3B4F-179D-44ED-90DF-E8739DC8608F}" type="datetime1">
              <a:rPr lang="pl-PL" smtClean="0"/>
              <a:t>08.10.2024</a:t>
            </a:fld>
            <a:endParaRPr lang="pl-PL" dirty="0"/>
          </a:p>
        </p:txBody>
      </p:sp>
      <p:sp>
        <p:nvSpPr>
          <p:cNvPr id="6" name="Symbol zastępczy stopki 5"/>
          <p:cNvSpPr>
            <a:spLocks noGrp="1"/>
          </p:cNvSpPr>
          <p:nvPr>
            <p:ph type="ftr" sz="quarter" idx="11"/>
          </p:nvPr>
        </p:nvSpPr>
        <p:spPr/>
        <p:txBody>
          <a:bodyPr/>
          <a:lstStyle/>
          <a:p>
            <a:endParaRPr lang="pl-PL" dirty="0"/>
          </a:p>
        </p:txBody>
      </p:sp>
      <p:sp>
        <p:nvSpPr>
          <p:cNvPr id="7" name="Symbol zastępczy numeru slajdu 6"/>
          <p:cNvSpPr>
            <a:spLocks noGrp="1"/>
          </p:cNvSpPr>
          <p:nvPr>
            <p:ph type="sldNum" sz="quarter" idx="12"/>
          </p:nvPr>
        </p:nvSpPr>
        <p:spPr/>
        <p:txBody>
          <a:bodyPr/>
          <a:lstStyle/>
          <a:p>
            <a:fld id="{254C963F-D690-449C-B336-8B464EE7B8DB}" type="slidenum">
              <a:rPr lang="pl-PL" smtClean="0"/>
              <a:t>‹#›</a:t>
            </a:fld>
            <a:endParaRPr lang="pl-PL" dirty="0"/>
          </a:p>
        </p:txBody>
      </p:sp>
    </p:spTree>
    <p:extLst>
      <p:ext uri="{BB962C8B-B14F-4D97-AF65-F5344CB8AC3E}">
        <p14:creationId xmlns:p14="http://schemas.microsoft.com/office/powerpoint/2010/main" val="35337014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ytuł i tekst pionowy">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a:t>Kliknij, aby edytować styl</a:t>
            </a:r>
          </a:p>
        </p:txBody>
      </p:sp>
      <p:sp>
        <p:nvSpPr>
          <p:cNvPr id="3" name="Symbol zastępczy tytułu pionowego 2"/>
          <p:cNvSpPr>
            <a:spLocks noGrp="1"/>
          </p:cNvSpPr>
          <p:nvPr>
            <p:ph type="body" orient="vert" idx="1"/>
          </p:nvPr>
        </p:nvSpPr>
        <p:spPr/>
        <p:txBody>
          <a:bodyPr vert="eaVert"/>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daty 3"/>
          <p:cNvSpPr>
            <a:spLocks noGrp="1"/>
          </p:cNvSpPr>
          <p:nvPr>
            <p:ph type="dt" sz="half" idx="10"/>
          </p:nvPr>
        </p:nvSpPr>
        <p:spPr/>
        <p:txBody>
          <a:bodyPr/>
          <a:lstStyle/>
          <a:p>
            <a:fld id="{10A2297D-8C4B-4C5B-B66E-47E601842B03}" type="datetime1">
              <a:rPr lang="pl-PL" smtClean="0"/>
              <a:t>08.10.2024</a:t>
            </a:fld>
            <a:endParaRPr lang="pl-PL" dirty="0"/>
          </a:p>
        </p:txBody>
      </p:sp>
      <p:sp>
        <p:nvSpPr>
          <p:cNvPr id="5" name="Symbol zastępczy stopki 4"/>
          <p:cNvSpPr>
            <a:spLocks noGrp="1"/>
          </p:cNvSpPr>
          <p:nvPr>
            <p:ph type="ftr" sz="quarter" idx="11"/>
          </p:nvPr>
        </p:nvSpPr>
        <p:spPr/>
        <p:txBody>
          <a:bodyPr/>
          <a:lstStyle/>
          <a:p>
            <a:endParaRPr lang="pl-PL" dirty="0"/>
          </a:p>
        </p:txBody>
      </p:sp>
      <p:sp>
        <p:nvSpPr>
          <p:cNvPr id="6" name="Symbol zastępczy numeru slajdu 5"/>
          <p:cNvSpPr>
            <a:spLocks noGrp="1"/>
          </p:cNvSpPr>
          <p:nvPr>
            <p:ph type="sldNum" sz="quarter" idx="12"/>
          </p:nvPr>
        </p:nvSpPr>
        <p:spPr/>
        <p:txBody>
          <a:bodyPr/>
          <a:lstStyle/>
          <a:p>
            <a:fld id="{254C963F-D690-449C-B336-8B464EE7B8DB}" type="slidenum">
              <a:rPr lang="pl-PL" smtClean="0"/>
              <a:t>‹#›</a:t>
            </a:fld>
            <a:endParaRPr lang="pl-PL" dirty="0"/>
          </a:p>
        </p:txBody>
      </p:sp>
    </p:spTree>
    <p:extLst>
      <p:ext uri="{BB962C8B-B14F-4D97-AF65-F5344CB8AC3E}">
        <p14:creationId xmlns:p14="http://schemas.microsoft.com/office/powerpoint/2010/main" val="30189124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Tytuł pionowy i tekst">
    <p:spTree>
      <p:nvGrpSpPr>
        <p:cNvPr id="1" name=""/>
        <p:cNvGrpSpPr/>
        <p:nvPr/>
      </p:nvGrpSpPr>
      <p:grpSpPr>
        <a:xfrm>
          <a:off x="0" y="0"/>
          <a:ext cx="0" cy="0"/>
          <a:chOff x="0" y="0"/>
          <a:chExt cx="0" cy="0"/>
        </a:xfrm>
      </p:grpSpPr>
      <p:sp>
        <p:nvSpPr>
          <p:cNvPr id="2" name="Tytuł pionowy 1"/>
          <p:cNvSpPr>
            <a:spLocks noGrp="1"/>
          </p:cNvSpPr>
          <p:nvPr>
            <p:ph type="title" orient="vert"/>
          </p:nvPr>
        </p:nvSpPr>
        <p:spPr>
          <a:xfrm>
            <a:off x="8724900" y="365125"/>
            <a:ext cx="2628900" cy="5811838"/>
          </a:xfrm>
        </p:spPr>
        <p:txBody>
          <a:bodyPr vert="eaVert"/>
          <a:lstStyle/>
          <a:p>
            <a:r>
              <a:rPr lang="pl-PL"/>
              <a:t>Kliknij, aby edytować styl</a:t>
            </a:r>
          </a:p>
        </p:txBody>
      </p:sp>
      <p:sp>
        <p:nvSpPr>
          <p:cNvPr id="3" name="Symbol zastępczy tytułu pionowego 2"/>
          <p:cNvSpPr>
            <a:spLocks noGrp="1"/>
          </p:cNvSpPr>
          <p:nvPr>
            <p:ph type="body" orient="vert" idx="1"/>
          </p:nvPr>
        </p:nvSpPr>
        <p:spPr>
          <a:xfrm>
            <a:off x="838200" y="365125"/>
            <a:ext cx="7734300" cy="5811838"/>
          </a:xfrm>
        </p:spPr>
        <p:txBody>
          <a:bodyPr vert="eaVert"/>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daty 3"/>
          <p:cNvSpPr>
            <a:spLocks noGrp="1"/>
          </p:cNvSpPr>
          <p:nvPr>
            <p:ph type="dt" sz="half" idx="10"/>
          </p:nvPr>
        </p:nvSpPr>
        <p:spPr/>
        <p:txBody>
          <a:bodyPr/>
          <a:lstStyle/>
          <a:p>
            <a:fld id="{94B42B50-113C-45E3-9231-B66C297B394E}" type="datetime1">
              <a:rPr lang="pl-PL" smtClean="0"/>
              <a:t>08.10.2024</a:t>
            </a:fld>
            <a:endParaRPr lang="pl-PL" dirty="0"/>
          </a:p>
        </p:txBody>
      </p:sp>
      <p:sp>
        <p:nvSpPr>
          <p:cNvPr id="5" name="Symbol zastępczy stopki 4"/>
          <p:cNvSpPr>
            <a:spLocks noGrp="1"/>
          </p:cNvSpPr>
          <p:nvPr>
            <p:ph type="ftr" sz="quarter" idx="11"/>
          </p:nvPr>
        </p:nvSpPr>
        <p:spPr/>
        <p:txBody>
          <a:bodyPr/>
          <a:lstStyle/>
          <a:p>
            <a:endParaRPr lang="pl-PL" dirty="0"/>
          </a:p>
        </p:txBody>
      </p:sp>
      <p:sp>
        <p:nvSpPr>
          <p:cNvPr id="6" name="Symbol zastępczy numeru slajdu 5"/>
          <p:cNvSpPr>
            <a:spLocks noGrp="1"/>
          </p:cNvSpPr>
          <p:nvPr>
            <p:ph type="sldNum" sz="quarter" idx="12"/>
          </p:nvPr>
        </p:nvSpPr>
        <p:spPr/>
        <p:txBody>
          <a:bodyPr/>
          <a:lstStyle/>
          <a:p>
            <a:fld id="{254C963F-D690-449C-B336-8B464EE7B8DB}" type="slidenum">
              <a:rPr lang="pl-PL" smtClean="0"/>
              <a:t>‹#›</a:t>
            </a:fld>
            <a:endParaRPr lang="pl-PL" dirty="0"/>
          </a:p>
        </p:txBody>
      </p:sp>
    </p:spTree>
    <p:extLst>
      <p:ext uri="{BB962C8B-B14F-4D97-AF65-F5344CB8AC3E}">
        <p14:creationId xmlns:p14="http://schemas.microsoft.com/office/powerpoint/2010/main" val="32542112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ytuł i zawartość">
    <p:spTree>
      <p:nvGrpSpPr>
        <p:cNvPr id="1" name=""/>
        <p:cNvGrpSpPr/>
        <p:nvPr/>
      </p:nvGrpSpPr>
      <p:grpSpPr>
        <a:xfrm>
          <a:off x="0" y="0"/>
          <a:ext cx="0" cy="0"/>
          <a:chOff x="0" y="0"/>
          <a:chExt cx="0" cy="0"/>
        </a:xfrm>
      </p:grpSpPr>
      <p:sp>
        <p:nvSpPr>
          <p:cNvPr id="3" name="Symbol zastępczy zawartości 2"/>
          <p:cNvSpPr>
            <a:spLocks noGrp="1"/>
          </p:cNvSpPr>
          <p:nvPr>
            <p:ph idx="1"/>
          </p:nvPr>
        </p:nvSpPr>
        <p:spPr/>
        <p:txBody>
          <a:bodyPr/>
          <a:lstStyle>
            <a:lvl1pPr marL="0" indent="0">
              <a:spcBef>
                <a:spcPts val="1200"/>
              </a:spcBef>
              <a:spcAft>
                <a:spcPts val="1200"/>
              </a:spcAft>
              <a:buNone/>
              <a:defRPr b="1"/>
            </a:lvl1pPr>
          </a:lstStyle>
          <a:p>
            <a:pPr lvl="0"/>
            <a:r>
              <a:rPr lang="pl-PL" dirty="0"/>
              <a:t>Edytuj style wzorca tekstu</a:t>
            </a:r>
          </a:p>
          <a:p>
            <a:pPr lvl="1"/>
            <a:r>
              <a:rPr lang="pl-PL" dirty="0"/>
              <a:t>Drugi poziom</a:t>
            </a:r>
          </a:p>
          <a:p>
            <a:pPr lvl="2"/>
            <a:r>
              <a:rPr lang="pl-PL" dirty="0"/>
              <a:t>Trzeci poziom</a:t>
            </a:r>
          </a:p>
          <a:p>
            <a:pPr lvl="3"/>
            <a:r>
              <a:rPr lang="pl-PL" dirty="0"/>
              <a:t>Czwarty poziom</a:t>
            </a:r>
          </a:p>
          <a:p>
            <a:pPr lvl="4"/>
            <a:r>
              <a:rPr lang="pl-PL" dirty="0"/>
              <a:t>Piąty poziom</a:t>
            </a:r>
          </a:p>
        </p:txBody>
      </p:sp>
      <p:sp>
        <p:nvSpPr>
          <p:cNvPr id="4" name="Symbol zastępczy daty 3"/>
          <p:cNvSpPr>
            <a:spLocks noGrp="1"/>
          </p:cNvSpPr>
          <p:nvPr>
            <p:ph type="dt" sz="half" idx="10"/>
          </p:nvPr>
        </p:nvSpPr>
        <p:spPr/>
        <p:txBody>
          <a:bodyPr/>
          <a:lstStyle/>
          <a:p>
            <a:fld id="{9549FAE5-AB97-492F-ADAE-06E72624D9F3}" type="datetime1">
              <a:rPr lang="pl-PL" smtClean="0"/>
              <a:t>08.10.2024</a:t>
            </a:fld>
            <a:endParaRPr lang="pl-PL" dirty="0"/>
          </a:p>
        </p:txBody>
      </p:sp>
      <p:sp>
        <p:nvSpPr>
          <p:cNvPr id="5" name="Symbol zastępczy stopki 4"/>
          <p:cNvSpPr>
            <a:spLocks noGrp="1"/>
          </p:cNvSpPr>
          <p:nvPr>
            <p:ph type="ftr" sz="quarter" idx="11"/>
          </p:nvPr>
        </p:nvSpPr>
        <p:spPr/>
        <p:txBody>
          <a:bodyPr/>
          <a:lstStyle/>
          <a:p>
            <a:endParaRPr lang="pl-PL" dirty="0"/>
          </a:p>
        </p:txBody>
      </p:sp>
      <p:sp>
        <p:nvSpPr>
          <p:cNvPr id="6" name="Symbol zastępczy numeru slajdu 5"/>
          <p:cNvSpPr>
            <a:spLocks noGrp="1"/>
          </p:cNvSpPr>
          <p:nvPr>
            <p:ph type="sldNum" sz="quarter" idx="12"/>
          </p:nvPr>
        </p:nvSpPr>
        <p:spPr/>
        <p:txBody>
          <a:bodyPr/>
          <a:lstStyle/>
          <a:p>
            <a:fld id="{254C963F-D690-449C-B336-8B464EE7B8DB}" type="slidenum">
              <a:rPr lang="pl-PL" smtClean="0"/>
              <a:t>‹#›</a:t>
            </a:fld>
            <a:endParaRPr lang="pl-PL" dirty="0"/>
          </a:p>
        </p:txBody>
      </p:sp>
      <p:sp>
        <p:nvSpPr>
          <p:cNvPr id="7" name="Tytuł 6"/>
          <p:cNvSpPr>
            <a:spLocks noGrp="1"/>
          </p:cNvSpPr>
          <p:nvPr>
            <p:ph type="title"/>
          </p:nvPr>
        </p:nvSpPr>
        <p:spPr>
          <a:xfrm>
            <a:off x="0" y="0"/>
            <a:ext cx="12192000" cy="1325563"/>
          </a:xfrm>
        </p:spPr>
        <p:txBody>
          <a:bodyPr/>
          <a:lstStyle/>
          <a:p>
            <a:r>
              <a:rPr lang="pl-PL"/>
              <a:t>Kliknij, aby edytować styl</a:t>
            </a:r>
          </a:p>
        </p:txBody>
      </p:sp>
    </p:spTree>
    <p:extLst>
      <p:ext uri="{BB962C8B-B14F-4D97-AF65-F5344CB8AC3E}">
        <p14:creationId xmlns:p14="http://schemas.microsoft.com/office/powerpoint/2010/main" val="2811545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Zadanie do wykonania">
    <p:spTree>
      <p:nvGrpSpPr>
        <p:cNvPr id="1" name=""/>
        <p:cNvGrpSpPr/>
        <p:nvPr/>
      </p:nvGrpSpPr>
      <p:grpSpPr>
        <a:xfrm>
          <a:off x="0" y="0"/>
          <a:ext cx="0" cy="0"/>
          <a:chOff x="0" y="0"/>
          <a:chExt cx="0" cy="0"/>
        </a:xfrm>
      </p:grpSpPr>
      <p:sp>
        <p:nvSpPr>
          <p:cNvPr id="3" name="Symbol zastępczy zawartości 2"/>
          <p:cNvSpPr>
            <a:spLocks noGrp="1"/>
          </p:cNvSpPr>
          <p:nvPr>
            <p:ph idx="1"/>
          </p:nvPr>
        </p:nvSpPr>
        <p:spPr/>
        <p:txBody>
          <a:bodyPr/>
          <a:lstStyle>
            <a:lvl1pPr marL="457200" indent="-457200">
              <a:spcBef>
                <a:spcPts val="600"/>
              </a:spcBef>
              <a:spcAft>
                <a:spcPts val="600"/>
              </a:spcAft>
              <a:buFont typeface="+mj-lt"/>
              <a:buAutoNum type="arabicPeriod"/>
              <a:defRPr sz="1800" b="1"/>
            </a:lvl1pPr>
            <a:lvl2pPr>
              <a:defRPr sz="1800"/>
            </a:lvl2pPr>
          </a:lstStyle>
          <a:p>
            <a:pPr lvl="0"/>
            <a:r>
              <a:rPr lang="pl-PL" dirty="0"/>
              <a:t>Edytuj style wzorca tekstu</a:t>
            </a:r>
          </a:p>
          <a:p>
            <a:pPr lvl="1"/>
            <a:r>
              <a:rPr lang="pl-PL" dirty="0"/>
              <a:t>Drugi poziom</a:t>
            </a:r>
          </a:p>
          <a:p>
            <a:pPr lvl="2"/>
            <a:r>
              <a:rPr lang="pl-PL" dirty="0"/>
              <a:t>Trzeci poziom</a:t>
            </a:r>
          </a:p>
          <a:p>
            <a:pPr lvl="3"/>
            <a:r>
              <a:rPr lang="pl-PL" dirty="0"/>
              <a:t>Czwarty poziom</a:t>
            </a:r>
          </a:p>
          <a:p>
            <a:pPr lvl="4"/>
            <a:r>
              <a:rPr lang="pl-PL" dirty="0"/>
              <a:t>Piąty poziom</a:t>
            </a:r>
          </a:p>
        </p:txBody>
      </p:sp>
      <p:sp>
        <p:nvSpPr>
          <p:cNvPr id="4" name="Symbol zastępczy daty 3"/>
          <p:cNvSpPr>
            <a:spLocks noGrp="1"/>
          </p:cNvSpPr>
          <p:nvPr>
            <p:ph type="dt" sz="half" idx="10"/>
          </p:nvPr>
        </p:nvSpPr>
        <p:spPr/>
        <p:txBody>
          <a:bodyPr/>
          <a:lstStyle/>
          <a:p>
            <a:fld id="{9549FAE5-AB97-492F-ADAE-06E72624D9F3}" type="datetime1">
              <a:rPr lang="pl-PL" smtClean="0"/>
              <a:t>08.10.2024</a:t>
            </a:fld>
            <a:endParaRPr lang="pl-PL" dirty="0"/>
          </a:p>
        </p:txBody>
      </p:sp>
      <p:sp>
        <p:nvSpPr>
          <p:cNvPr id="5" name="Symbol zastępczy stopki 4"/>
          <p:cNvSpPr>
            <a:spLocks noGrp="1"/>
          </p:cNvSpPr>
          <p:nvPr>
            <p:ph type="ftr" sz="quarter" idx="11"/>
          </p:nvPr>
        </p:nvSpPr>
        <p:spPr/>
        <p:txBody>
          <a:bodyPr/>
          <a:lstStyle/>
          <a:p>
            <a:endParaRPr lang="pl-PL" dirty="0"/>
          </a:p>
        </p:txBody>
      </p:sp>
      <p:sp>
        <p:nvSpPr>
          <p:cNvPr id="6" name="Symbol zastępczy numeru slajdu 5"/>
          <p:cNvSpPr>
            <a:spLocks noGrp="1"/>
          </p:cNvSpPr>
          <p:nvPr>
            <p:ph type="sldNum" sz="quarter" idx="12"/>
          </p:nvPr>
        </p:nvSpPr>
        <p:spPr/>
        <p:txBody>
          <a:bodyPr/>
          <a:lstStyle/>
          <a:p>
            <a:fld id="{254C963F-D690-449C-B336-8B464EE7B8DB}" type="slidenum">
              <a:rPr lang="pl-PL" smtClean="0"/>
              <a:t>‹#›</a:t>
            </a:fld>
            <a:endParaRPr lang="pl-PL" dirty="0"/>
          </a:p>
        </p:txBody>
      </p:sp>
      <p:sp>
        <p:nvSpPr>
          <p:cNvPr id="7" name="Tytuł 6"/>
          <p:cNvSpPr>
            <a:spLocks noGrp="1"/>
          </p:cNvSpPr>
          <p:nvPr>
            <p:ph type="title"/>
          </p:nvPr>
        </p:nvSpPr>
        <p:spPr>
          <a:xfrm>
            <a:off x="0" y="0"/>
            <a:ext cx="12192000" cy="1325563"/>
          </a:xfrm>
        </p:spPr>
        <p:txBody>
          <a:bodyPr/>
          <a:lstStyle/>
          <a:p>
            <a:r>
              <a:rPr lang="pl-PL"/>
              <a:t>Kliknij, aby edytować styl</a:t>
            </a:r>
          </a:p>
        </p:txBody>
      </p:sp>
    </p:spTree>
    <p:extLst>
      <p:ext uri="{BB962C8B-B14F-4D97-AF65-F5344CB8AC3E}">
        <p14:creationId xmlns:p14="http://schemas.microsoft.com/office/powerpoint/2010/main" val="4093354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ytuł i kod">
    <p:spTree>
      <p:nvGrpSpPr>
        <p:cNvPr id="1" name=""/>
        <p:cNvGrpSpPr/>
        <p:nvPr/>
      </p:nvGrpSpPr>
      <p:grpSpPr>
        <a:xfrm>
          <a:off x="0" y="0"/>
          <a:ext cx="0" cy="0"/>
          <a:chOff x="0" y="0"/>
          <a:chExt cx="0" cy="0"/>
        </a:xfrm>
      </p:grpSpPr>
      <p:sp>
        <p:nvSpPr>
          <p:cNvPr id="3" name="Symbol zastępczy zawartości 2"/>
          <p:cNvSpPr>
            <a:spLocks noGrp="1"/>
          </p:cNvSpPr>
          <p:nvPr>
            <p:ph idx="1"/>
          </p:nvPr>
        </p:nvSpPr>
        <p:spPr/>
        <p:txBody>
          <a:bodyPr/>
          <a:lstStyle>
            <a:lvl1pPr marL="0" indent="0">
              <a:spcBef>
                <a:spcPts val="1200"/>
              </a:spcBef>
              <a:spcAft>
                <a:spcPts val="1200"/>
              </a:spcAft>
              <a:buNone/>
              <a:defRPr sz="2400" b="0">
                <a:latin typeface="Courier New" panose="02070309020205020404" pitchFamily="49" charset="0"/>
                <a:cs typeface="Courier New" panose="02070309020205020404" pitchFamily="49" charset="0"/>
              </a:defRPr>
            </a:lvl1pPr>
          </a:lstStyle>
          <a:p>
            <a:pPr lvl="0"/>
            <a:r>
              <a:rPr lang="pl-PL" dirty="0"/>
              <a:t>Edytuj style wzorca tekstu</a:t>
            </a:r>
          </a:p>
          <a:p>
            <a:pPr lvl="1"/>
            <a:r>
              <a:rPr lang="pl-PL" dirty="0"/>
              <a:t>Drugi poziom</a:t>
            </a:r>
          </a:p>
          <a:p>
            <a:pPr lvl="2"/>
            <a:r>
              <a:rPr lang="pl-PL" dirty="0"/>
              <a:t>Trzeci poziom</a:t>
            </a:r>
          </a:p>
          <a:p>
            <a:pPr lvl="3"/>
            <a:r>
              <a:rPr lang="pl-PL" dirty="0"/>
              <a:t>Czwarty poziom</a:t>
            </a:r>
          </a:p>
          <a:p>
            <a:pPr lvl="4"/>
            <a:r>
              <a:rPr lang="pl-PL" dirty="0"/>
              <a:t>Piąty poziom</a:t>
            </a:r>
          </a:p>
        </p:txBody>
      </p:sp>
      <p:sp>
        <p:nvSpPr>
          <p:cNvPr id="4" name="Symbol zastępczy daty 3"/>
          <p:cNvSpPr>
            <a:spLocks noGrp="1"/>
          </p:cNvSpPr>
          <p:nvPr>
            <p:ph type="dt" sz="half" idx="10"/>
          </p:nvPr>
        </p:nvSpPr>
        <p:spPr/>
        <p:txBody>
          <a:bodyPr/>
          <a:lstStyle/>
          <a:p>
            <a:fld id="{9549FAE5-AB97-492F-ADAE-06E72624D9F3}" type="datetime1">
              <a:rPr lang="pl-PL" smtClean="0"/>
              <a:t>08.10.2024</a:t>
            </a:fld>
            <a:endParaRPr lang="pl-PL" dirty="0"/>
          </a:p>
        </p:txBody>
      </p:sp>
      <p:sp>
        <p:nvSpPr>
          <p:cNvPr id="5" name="Symbol zastępczy stopki 4"/>
          <p:cNvSpPr>
            <a:spLocks noGrp="1"/>
          </p:cNvSpPr>
          <p:nvPr>
            <p:ph type="ftr" sz="quarter" idx="11"/>
          </p:nvPr>
        </p:nvSpPr>
        <p:spPr/>
        <p:txBody>
          <a:bodyPr/>
          <a:lstStyle/>
          <a:p>
            <a:endParaRPr lang="pl-PL" dirty="0"/>
          </a:p>
        </p:txBody>
      </p:sp>
      <p:sp>
        <p:nvSpPr>
          <p:cNvPr id="6" name="Symbol zastępczy numeru slajdu 5"/>
          <p:cNvSpPr>
            <a:spLocks noGrp="1"/>
          </p:cNvSpPr>
          <p:nvPr>
            <p:ph type="sldNum" sz="quarter" idx="12"/>
          </p:nvPr>
        </p:nvSpPr>
        <p:spPr/>
        <p:txBody>
          <a:bodyPr/>
          <a:lstStyle/>
          <a:p>
            <a:fld id="{254C963F-D690-449C-B336-8B464EE7B8DB}" type="slidenum">
              <a:rPr lang="pl-PL" smtClean="0"/>
              <a:t>‹#›</a:t>
            </a:fld>
            <a:endParaRPr lang="pl-PL" dirty="0"/>
          </a:p>
        </p:txBody>
      </p:sp>
      <p:sp>
        <p:nvSpPr>
          <p:cNvPr id="7" name="Tytuł 6"/>
          <p:cNvSpPr>
            <a:spLocks noGrp="1"/>
          </p:cNvSpPr>
          <p:nvPr>
            <p:ph type="title"/>
          </p:nvPr>
        </p:nvSpPr>
        <p:spPr>
          <a:xfrm>
            <a:off x="0" y="0"/>
            <a:ext cx="12192000" cy="1325563"/>
          </a:xfrm>
        </p:spPr>
        <p:txBody>
          <a:bodyPr/>
          <a:lstStyle/>
          <a:p>
            <a:r>
              <a:rPr lang="pl-PL"/>
              <a:t>Kliknij, aby edytować styl</a:t>
            </a:r>
          </a:p>
        </p:txBody>
      </p:sp>
    </p:spTree>
    <p:extLst>
      <p:ext uri="{BB962C8B-B14F-4D97-AF65-F5344CB8AC3E}">
        <p14:creationId xmlns:p14="http://schemas.microsoft.com/office/powerpoint/2010/main" val="3962183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Nagłówek sekcji">
    <p:spTree>
      <p:nvGrpSpPr>
        <p:cNvPr id="1" name=""/>
        <p:cNvGrpSpPr/>
        <p:nvPr/>
      </p:nvGrpSpPr>
      <p:grpSpPr>
        <a:xfrm>
          <a:off x="0" y="0"/>
          <a:ext cx="0" cy="0"/>
          <a:chOff x="0" y="0"/>
          <a:chExt cx="0" cy="0"/>
        </a:xfrm>
      </p:grpSpPr>
      <p:sp>
        <p:nvSpPr>
          <p:cNvPr id="2" name="Tytuł 1"/>
          <p:cNvSpPr>
            <a:spLocks noGrp="1"/>
          </p:cNvSpPr>
          <p:nvPr>
            <p:ph type="title"/>
          </p:nvPr>
        </p:nvSpPr>
        <p:spPr>
          <a:xfrm>
            <a:off x="831850" y="1709738"/>
            <a:ext cx="10515600" cy="2852737"/>
          </a:xfrm>
        </p:spPr>
        <p:txBody>
          <a:bodyPr anchor="b"/>
          <a:lstStyle>
            <a:lvl1pPr>
              <a:defRPr sz="6000"/>
            </a:lvl1pPr>
          </a:lstStyle>
          <a:p>
            <a:r>
              <a:rPr lang="pl-PL"/>
              <a:t>Kliknij, aby edytować styl</a:t>
            </a:r>
          </a:p>
        </p:txBody>
      </p:sp>
      <p:sp>
        <p:nvSpPr>
          <p:cNvPr id="3" name="Symbol zastępczy tekstu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l-PL"/>
              <a:t>Edytuj style wzorca tekstu</a:t>
            </a:r>
          </a:p>
        </p:txBody>
      </p:sp>
      <p:sp>
        <p:nvSpPr>
          <p:cNvPr id="4" name="Symbol zastępczy daty 3"/>
          <p:cNvSpPr>
            <a:spLocks noGrp="1"/>
          </p:cNvSpPr>
          <p:nvPr>
            <p:ph type="dt" sz="half" idx="10"/>
          </p:nvPr>
        </p:nvSpPr>
        <p:spPr/>
        <p:txBody>
          <a:bodyPr/>
          <a:lstStyle/>
          <a:p>
            <a:fld id="{ED0EDA0A-F020-4B01-AF63-E290248EFD6B}" type="datetime1">
              <a:rPr lang="pl-PL" smtClean="0"/>
              <a:t>08.10.2024</a:t>
            </a:fld>
            <a:endParaRPr lang="pl-PL" dirty="0"/>
          </a:p>
        </p:txBody>
      </p:sp>
      <p:sp>
        <p:nvSpPr>
          <p:cNvPr id="5" name="Symbol zastępczy stopki 4"/>
          <p:cNvSpPr>
            <a:spLocks noGrp="1"/>
          </p:cNvSpPr>
          <p:nvPr>
            <p:ph type="ftr" sz="quarter" idx="11"/>
          </p:nvPr>
        </p:nvSpPr>
        <p:spPr/>
        <p:txBody>
          <a:bodyPr/>
          <a:lstStyle/>
          <a:p>
            <a:endParaRPr lang="pl-PL" dirty="0"/>
          </a:p>
        </p:txBody>
      </p:sp>
      <p:sp>
        <p:nvSpPr>
          <p:cNvPr id="6" name="Symbol zastępczy numeru slajdu 5"/>
          <p:cNvSpPr>
            <a:spLocks noGrp="1"/>
          </p:cNvSpPr>
          <p:nvPr>
            <p:ph type="sldNum" sz="quarter" idx="12"/>
          </p:nvPr>
        </p:nvSpPr>
        <p:spPr/>
        <p:txBody>
          <a:bodyPr/>
          <a:lstStyle/>
          <a:p>
            <a:fld id="{254C963F-D690-449C-B336-8B464EE7B8DB}" type="slidenum">
              <a:rPr lang="pl-PL" smtClean="0"/>
              <a:t>‹#›</a:t>
            </a:fld>
            <a:endParaRPr lang="pl-PL" dirty="0"/>
          </a:p>
        </p:txBody>
      </p:sp>
    </p:spTree>
    <p:extLst>
      <p:ext uri="{BB962C8B-B14F-4D97-AF65-F5344CB8AC3E}">
        <p14:creationId xmlns:p14="http://schemas.microsoft.com/office/powerpoint/2010/main" val="13163688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Dwa elementy zawartości">
    <p:spTree>
      <p:nvGrpSpPr>
        <p:cNvPr id="1" name=""/>
        <p:cNvGrpSpPr/>
        <p:nvPr/>
      </p:nvGrpSpPr>
      <p:grpSpPr>
        <a:xfrm>
          <a:off x="0" y="0"/>
          <a:ext cx="0" cy="0"/>
          <a:chOff x="0" y="0"/>
          <a:chExt cx="0" cy="0"/>
        </a:xfrm>
      </p:grpSpPr>
      <p:sp>
        <p:nvSpPr>
          <p:cNvPr id="2" name="Tytuł 1"/>
          <p:cNvSpPr>
            <a:spLocks noGrp="1"/>
          </p:cNvSpPr>
          <p:nvPr>
            <p:ph type="title"/>
          </p:nvPr>
        </p:nvSpPr>
        <p:spPr>
          <a:xfrm>
            <a:off x="0" y="0"/>
            <a:ext cx="12192000" cy="1325563"/>
          </a:xfrm>
        </p:spPr>
        <p:txBody>
          <a:bodyPr/>
          <a:lstStyle/>
          <a:p>
            <a:r>
              <a:rPr lang="pl-PL" dirty="0"/>
              <a:t>Kliknij, aby edytować styl</a:t>
            </a:r>
          </a:p>
        </p:txBody>
      </p:sp>
      <p:sp>
        <p:nvSpPr>
          <p:cNvPr id="3" name="Symbol zastępczy zawartości 2"/>
          <p:cNvSpPr>
            <a:spLocks noGrp="1"/>
          </p:cNvSpPr>
          <p:nvPr>
            <p:ph sz="half" idx="1"/>
          </p:nvPr>
        </p:nvSpPr>
        <p:spPr>
          <a:xfrm>
            <a:off x="838200" y="1825625"/>
            <a:ext cx="5181600" cy="4351338"/>
          </a:xfrm>
        </p:spPr>
        <p:txBody>
          <a:bodyPr/>
          <a:lstStyle>
            <a:lvl1pPr marL="0" indent="0">
              <a:spcBef>
                <a:spcPts val="1200"/>
              </a:spcBef>
              <a:spcAft>
                <a:spcPts val="1200"/>
              </a:spcAft>
              <a:buNone/>
              <a:defRPr b="1"/>
            </a:lvl1pPr>
          </a:lstStyle>
          <a:p>
            <a:pPr lvl="0"/>
            <a:r>
              <a:rPr lang="pl-PL" dirty="0"/>
              <a:t>Edytuj style wzorca tekstu</a:t>
            </a:r>
          </a:p>
          <a:p>
            <a:pPr lvl="1"/>
            <a:r>
              <a:rPr lang="pl-PL" dirty="0"/>
              <a:t>Drugi poziom</a:t>
            </a:r>
          </a:p>
          <a:p>
            <a:pPr lvl="2"/>
            <a:r>
              <a:rPr lang="pl-PL" dirty="0"/>
              <a:t>Trzeci poziom</a:t>
            </a:r>
          </a:p>
          <a:p>
            <a:pPr lvl="3"/>
            <a:r>
              <a:rPr lang="pl-PL" dirty="0"/>
              <a:t>Czwarty poziom</a:t>
            </a:r>
          </a:p>
          <a:p>
            <a:pPr lvl="4"/>
            <a:r>
              <a:rPr lang="pl-PL" dirty="0"/>
              <a:t>Piąty poziom</a:t>
            </a:r>
          </a:p>
        </p:txBody>
      </p:sp>
      <p:sp>
        <p:nvSpPr>
          <p:cNvPr id="4" name="Symbol zastępczy zawartości 3"/>
          <p:cNvSpPr>
            <a:spLocks noGrp="1"/>
          </p:cNvSpPr>
          <p:nvPr>
            <p:ph sz="half" idx="2"/>
          </p:nvPr>
        </p:nvSpPr>
        <p:spPr>
          <a:xfrm>
            <a:off x="6172200" y="1825625"/>
            <a:ext cx="5181600" cy="4351338"/>
          </a:xfrm>
        </p:spPr>
        <p:txBody>
          <a:bodyPr/>
          <a:lstStyle>
            <a:lvl1pPr marL="0" indent="0">
              <a:spcBef>
                <a:spcPts val="1200"/>
              </a:spcBef>
              <a:spcAft>
                <a:spcPts val="1200"/>
              </a:spcAft>
              <a:buNone/>
              <a:defRPr b="1"/>
            </a:lvl1pPr>
          </a:lstStyle>
          <a:p>
            <a:pPr lvl="0"/>
            <a:r>
              <a:rPr lang="pl-PL" dirty="0"/>
              <a:t>Edytuj style wzorca tekstu</a:t>
            </a:r>
          </a:p>
          <a:p>
            <a:pPr lvl="1"/>
            <a:r>
              <a:rPr lang="pl-PL" dirty="0"/>
              <a:t>Drugi poziom</a:t>
            </a:r>
          </a:p>
          <a:p>
            <a:pPr lvl="2"/>
            <a:r>
              <a:rPr lang="pl-PL" dirty="0"/>
              <a:t>Trzeci poziom</a:t>
            </a:r>
          </a:p>
          <a:p>
            <a:pPr lvl="3"/>
            <a:r>
              <a:rPr lang="pl-PL" dirty="0"/>
              <a:t>Czwarty poziom</a:t>
            </a:r>
          </a:p>
          <a:p>
            <a:pPr lvl="4"/>
            <a:r>
              <a:rPr lang="pl-PL" dirty="0"/>
              <a:t>Piąty poziom</a:t>
            </a:r>
          </a:p>
        </p:txBody>
      </p:sp>
      <p:sp>
        <p:nvSpPr>
          <p:cNvPr id="5" name="Symbol zastępczy daty 4"/>
          <p:cNvSpPr>
            <a:spLocks noGrp="1"/>
          </p:cNvSpPr>
          <p:nvPr>
            <p:ph type="dt" sz="half" idx="10"/>
          </p:nvPr>
        </p:nvSpPr>
        <p:spPr/>
        <p:txBody>
          <a:bodyPr/>
          <a:lstStyle/>
          <a:p>
            <a:fld id="{8B752FBA-2CC8-4F32-B36A-B6E16B4A5C14}" type="datetime1">
              <a:rPr lang="pl-PL" smtClean="0"/>
              <a:t>08.10.2024</a:t>
            </a:fld>
            <a:endParaRPr lang="pl-PL" dirty="0"/>
          </a:p>
        </p:txBody>
      </p:sp>
      <p:sp>
        <p:nvSpPr>
          <p:cNvPr id="6" name="Symbol zastępczy stopki 5"/>
          <p:cNvSpPr>
            <a:spLocks noGrp="1"/>
          </p:cNvSpPr>
          <p:nvPr>
            <p:ph type="ftr" sz="quarter" idx="11"/>
          </p:nvPr>
        </p:nvSpPr>
        <p:spPr/>
        <p:txBody>
          <a:bodyPr/>
          <a:lstStyle/>
          <a:p>
            <a:endParaRPr lang="pl-PL" dirty="0"/>
          </a:p>
        </p:txBody>
      </p:sp>
      <p:sp>
        <p:nvSpPr>
          <p:cNvPr id="7" name="Symbol zastępczy numeru slajdu 6"/>
          <p:cNvSpPr>
            <a:spLocks noGrp="1"/>
          </p:cNvSpPr>
          <p:nvPr>
            <p:ph type="sldNum" sz="quarter" idx="12"/>
          </p:nvPr>
        </p:nvSpPr>
        <p:spPr/>
        <p:txBody>
          <a:bodyPr/>
          <a:lstStyle/>
          <a:p>
            <a:fld id="{254C963F-D690-449C-B336-8B464EE7B8DB}" type="slidenum">
              <a:rPr lang="pl-PL" smtClean="0"/>
              <a:t>‹#›</a:t>
            </a:fld>
            <a:endParaRPr lang="pl-PL" dirty="0"/>
          </a:p>
        </p:txBody>
      </p:sp>
    </p:spTree>
    <p:extLst>
      <p:ext uri="{BB962C8B-B14F-4D97-AF65-F5344CB8AC3E}">
        <p14:creationId xmlns:p14="http://schemas.microsoft.com/office/powerpoint/2010/main" val="2701087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Porównanie">
    <p:spTree>
      <p:nvGrpSpPr>
        <p:cNvPr id="1" name=""/>
        <p:cNvGrpSpPr/>
        <p:nvPr/>
      </p:nvGrpSpPr>
      <p:grpSpPr>
        <a:xfrm>
          <a:off x="0" y="0"/>
          <a:ext cx="0" cy="0"/>
          <a:chOff x="0" y="0"/>
          <a:chExt cx="0" cy="0"/>
        </a:xfrm>
      </p:grpSpPr>
      <p:sp>
        <p:nvSpPr>
          <p:cNvPr id="2" name="Tytuł 1"/>
          <p:cNvSpPr>
            <a:spLocks noGrp="1"/>
          </p:cNvSpPr>
          <p:nvPr>
            <p:ph type="title"/>
          </p:nvPr>
        </p:nvSpPr>
        <p:spPr>
          <a:xfrm>
            <a:off x="0" y="0"/>
            <a:ext cx="12192000" cy="1325563"/>
          </a:xfrm>
        </p:spPr>
        <p:txBody>
          <a:bodyPr/>
          <a:lstStyle/>
          <a:p>
            <a:r>
              <a:rPr lang="pl-PL"/>
              <a:t>Kliknij, aby edytować styl</a:t>
            </a:r>
          </a:p>
        </p:txBody>
      </p:sp>
      <p:sp>
        <p:nvSpPr>
          <p:cNvPr id="3" name="Symbol zastępczy tekstu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Edytuj style wzorca tekstu</a:t>
            </a:r>
          </a:p>
        </p:txBody>
      </p:sp>
      <p:sp>
        <p:nvSpPr>
          <p:cNvPr id="4" name="Symbol zastępczy zawartości 3"/>
          <p:cNvSpPr>
            <a:spLocks noGrp="1"/>
          </p:cNvSpPr>
          <p:nvPr>
            <p:ph sz="half" idx="2"/>
          </p:nvPr>
        </p:nvSpPr>
        <p:spPr>
          <a:xfrm>
            <a:off x="839788" y="2505075"/>
            <a:ext cx="5157787" cy="3684588"/>
          </a:xfrm>
        </p:spPr>
        <p:txBody>
          <a:bodyPr/>
          <a:lstStyle>
            <a:lvl1pPr marL="0" indent="0">
              <a:spcBef>
                <a:spcPts val="1200"/>
              </a:spcBef>
              <a:spcAft>
                <a:spcPts val="1200"/>
              </a:spcAft>
              <a:buNone/>
              <a:defRPr/>
            </a:lvl1pPr>
          </a:lstStyle>
          <a:p>
            <a:pPr lvl="0"/>
            <a:r>
              <a:rPr lang="pl-PL" dirty="0"/>
              <a:t>Edytuj style wzorca tekstu</a:t>
            </a:r>
          </a:p>
          <a:p>
            <a:pPr lvl="1"/>
            <a:r>
              <a:rPr lang="pl-PL" dirty="0"/>
              <a:t>Drugi poziom</a:t>
            </a:r>
          </a:p>
          <a:p>
            <a:pPr lvl="2"/>
            <a:r>
              <a:rPr lang="pl-PL" dirty="0"/>
              <a:t>Trzeci poziom</a:t>
            </a:r>
          </a:p>
          <a:p>
            <a:pPr lvl="3"/>
            <a:r>
              <a:rPr lang="pl-PL" dirty="0"/>
              <a:t>Czwarty poziom</a:t>
            </a:r>
          </a:p>
          <a:p>
            <a:pPr lvl="4"/>
            <a:r>
              <a:rPr lang="pl-PL" dirty="0"/>
              <a:t>Piąty poziom</a:t>
            </a:r>
          </a:p>
        </p:txBody>
      </p:sp>
      <p:sp>
        <p:nvSpPr>
          <p:cNvPr id="5" name="Symbol zastępczy tekstu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Edytuj style wzorca tekstu</a:t>
            </a:r>
          </a:p>
        </p:txBody>
      </p:sp>
      <p:sp>
        <p:nvSpPr>
          <p:cNvPr id="6" name="Symbol zastępczy zawartości 5"/>
          <p:cNvSpPr>
            <a:spLocks noGrp="1"/>
          </p:cNvSpPr>
          <p:nvPr>
            <p:ph sz="quarter" idx="4"/>
          </p:nvPr>
        </p:nvSpPr>
        <p:spPr>
          <a:xfrm>
            <a:off x="6172200" y="2505075"/>
            <a:ext cx="5183188" cy="3684588"/>
          </a:xfrm>
        </p:spPr>
        <p:txBody>
          <a:bodyPr/>
          <a:lstStyle>
            <a:lvl1pPr marL="0" indent="0">
              <a:spcBef>
                <a:spcPts val="1200"/>
              </a:spcBef>
              <a:spcAft>
                <a:spcPts val="1200"/>
              </a:spcAft>
              <a:buNone/>
              <a:defRPr/>
            </a:lvl1pPr>
          </a:lstStyle>
          <a:p>
            <a:pPr lvl="0"/>
            <a:r>
              <a:rPr lang="pl-PL" dirty="0"/>
              <a:t>Edytuj style wzorca tekstu</a:t>
            </a:r>
          </a:p>
          <a:p>
            <a:pPr lvl="1"/>
            <a:r>
              <a:rPr lang="pl-PL" dirty="0"/>
              <a:t>Drugi poziom</a:t>
            </a:r>
          </a:p>
          <a:p>
            <a:pPr lvl="2"/>
            <a:r>
              <a:rPr lang="pl-PL" dirty="0"/>
              <a:t>Trzeci poziom</a:t>
            </a:r>
          </a:p>
          <a:p>
            <a:pPr lvl="3"/>
            <a:r>
              <a:rPr lang="pl-PL" dirty="0"/>
              <a:t>Czwarty poziom</a:t>
            </a:r>
          </a:p>
          <a:p>
            <a:pPr lvl="4"/>
            <a:r>
              <a:rPr lang="pl-PL" dirty="0"/>
              <a:t>Piąty poziom</a:t>
            </a:r>
          </a:p>
        </p:txBody>
      </p:sp>
      <p:sp>
        <p:nvSpPr>
          <p:cNvPr id="7" name="Symbol zastępczy daty 6"/>
          <p:cNvSpPr>
            <a:spLocks noGrp="1"/>
          </p:cNvSpPr>
          <p:nvPr>
            <p:ph type="dt" sz="half" idx="10"/>
          </p:nvPr>
        </p:nvSpPr>
        <p:spPr/>
        <p:txBody>
          <a:bodyPr/>
          <a:lstStyle/>
          <a:p>
            <a:fld id="{3B7BA32A-B79B-42FE-906A-2593AD6A7FCC}" type="datetime1">
              <a:rPr lang="pl-PL" smtClean="0"/>
              <a:t>08.10.2024</a:t>
            </a:fld>
            <a:endParaRPr lang="pl-PL" dirty="0"/>
          </a:p>
        </p:txBody>
      </p:sp>
      <p:sp>
        <p:nvSpPr>
          <p:cNvPr id="8" name="Symbol zastępczy stopki 7"/>
          <p:cNvSpPr>
            <a:spLocks noGrp="1"/>
          </p:cNvSpPr>
          <p:nvPr>
            <p:ph type="ftr" sz="quarter" idx="11"/>
          </p:nvPr>
        </p:nvSpPr>
        <p:spPr/>
        <p:txBody>
          <a:bodyPr/>
          <a:lstStyle/>
          <a:p>
            <a:endParaRPr lang="pl-PL" dirty="0"/>
          </a:p>
        </p:txBody>
      </p:sp>
      <p:sp>
        <p:nvSpPr>
          <p:cNvPr id="9" name="Symbol zastępczy numeru slajdu 8"/>
          <p:cNvSpPr>
            <a:spLocks noGrp="1"/>
          </p:cNvSpPr>
          <p:nvPr>
            <p:ph type="sldNum" sz="quarter" idx="12"/>
          </p:nvPr>
        </p:nvSpPr>
        <p:spPr/>
        <p:txBody>
          <a:bodyPr/>
          <a:lstStyle/>
          <a:p>
            <a:fld id="{254C963F-D690-449C-B336-8B464EE7B8DB}" type="slidenum">
              <a:rPr lang="pl-PL" smtClean="0"/>
              <a:t>‹#›</a:t>
            </a:fld>
            <a:endParaRPr lang="pl-PL" dirty="0"/>
          </a:p>
        </p:txBody>
      </p:sp>
    </p:spTree>
    <p:extLst>
      <p:ext uri="{BB962C8B-B14F-4D97-AF65-F5344CB8AC3E}">
        <p14:creationId xmlns:p14="http://schemas.microsoft.com/office/powerpoint/2010/main" val="13510915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ylko tytuł">
    <p:spTree>
      <p:nvGrpSpPr>
        <p:cNvPr id="1" name=""/>
        <p:cNvGrpSpPr/>
        <p:nvPr/>
      </p:nvGrpSpPr>
      <p:grpSpPr>
        <a:xfrm>
          <a:off x="0" y="0"/>
          <a:ext cx="0" cy="0"/>
          <a:chOff x="0" y="0"/>
          <a:chExt cx="0" cy="0"/>
        </a:xfrm>
      </p:grpSpPr>
      <p:sp>
        <p:nvSpPr>
          <p:cNvPr id="2" name="Tytuł 1"/>
          <p:cNvSpPr>
            <a:spLocks noGrp="1"/>
          </p:cNvSpPr>
          <p:nvPr>
            <p:ph type="title"/>
          </p:nvPr>
        </p:nvSpPr>
        <p:spPr>
          <a:xfrm>
            <a:off x="0" y="0"/>
            <a:ext cx="12192000" cy="1325563"/>
          </a:xfrm>
        </p:spPr>
        <p:txBody>
          <a:bodyPr/>
          <a:lstStyle/>
          <a:p>
            <a:r>
              <a:rPr lang="pl-PL"/>
              <a:t>Kliknij, aby edytować styl</a:t>
            </a:r>
          </a:p>
        </p:txBody>
      </p:sp>
      <p:sp>
        <p:nvSpPr>
          <p:cNvPr id="3" name="Symbol zastępczy daty 2"/>
          <p:cNvSpPr>
            <a:spLocks noGrp="1"/>
          </p:cNvSpPr>
          <p:nvPr>
            <p:ph type="dt" sz="half" idx="10"/>
          </p:nvPr>
        </p:nvSpPr>
        <p:spPr/>
        <p:txBody>
          <a:bodyPr/>
          <a:lstStyle/>
          <a:p>
            <a:fld id="{3E28EDCB-CC2B-4C70-B921-DD5382BD4849}" type="datetime1">
              <a:rPr lang="pl-PL" smtClean="0"/>
              <a:t>08.10.2024</a:t>
            </a:fld>
            <a:endParaRPr lang="pl-PL" dirty="0"/>
          </a:p>
        </p:txBody>
      </p:sp>
      <p:sp>
        <p:nvSpPr>
          <p:cNvPr id="4" name="Symbol zastępczy stopki 3"/>
          <p:cNvSpPr>
            <a:spLocks noGrp="1"/>
          </p:cNvSpPr>
          <p:nvPr>
            <p:ph type="ftr" sz="quarter" idx="11"/>
          </p:nvPr>
        </p:nvSpPr>
        <p:spPr/>
        <p:txBody>
          <a:bodyPr/>
          <a:lstStyle/>
          <a:p>
            <a:endParaRPr lang="pl-PL" dirty="0"/>
          </a:p>
        </p:txBody>
      </p:sp>
      <p:sp>
        <p:nvSpPr>
          <p:cNvPr id="5" name="Symbol zastępczy numeru slajdu 4"/>
          <p:cNvSpPr>
            <a:spLocks noGrp="1"/>
          </p:cNvSpPr>
          <p:nvPr>
            <p:ph type="sldNum" sz="quarter" idx="12"/>
          </p:nvPr>
        </p:nvSpPr>
        <p:spPr/>
        <p:txBody>
          <a:bodyPr/>
          <a:lstStyle/>
          <a:p>
            <a:fld id="{254C963F-D690-449C-B336-8B464EE7B8DB}" type="slidenum">
              <a:rPr lang="pl-PL" smtClean="0"/>
              <a:t>‹#›</a:t>
            </a:fld>
            <a:endParaRPr lang="pl-PL" dirty="0"/>
          </a:p>
        </p:txBody>
      </p:sp>
    </p:spTree>
    <p:extLst>
      <p:ext uri="{BB962C8B-B14F-4D97-AF65-F5344CB8AC3E}">
        <p14:creationId xmlns:p14="http://schemas.microsoft.com/office/powerpoint/2010/main" val="38817784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Pusty">
    <p:spTree>
      <p:nvGrpSpPr>
        <p:cNvPr id="1" name=""/>
        <p:cNvGrpSpPr/>
        <p:nvPr/>
      </p:nvGrpSpPr>
      <p:grpSpPr>
        <a:xfrm>
          <a:off x="0" y="0"/>
          <a:ext cx="0" cy="0"/>
          <a:chOff x="0" y="0"/>
          <a:chExt cx="0" cy="0"/>
        </a:xfrm>
      </p:grpSpPr>
      <p:sp>
        <p:nvSpPr>
          <p:cNvPr id="2" name="Symbol zastępczy daty 1"/>
          <p:cNvSpPr>
            <a:spLocks noGrp="1"/>
          </p:cNvSpPr>
          <p:nvPr>
            <p:ph type="dt" sz="half" idx="10"/>
          </p:nvPr>
        </p:nvSpPr>
        <p:spPr/>
        <p:txBody>
          <a:bodyPr/>
          <a:lstStyle/>
          <a:p>
            <a:fld id="{E960CF9B-2F8C-4614-93FE-75BD5748BF99}" type="datetime1">
              <a:rPr lang="pl-PL" smtClean="0"/>
              <a:t>08.10.2024</a:t>
            </a:fld>
            <a:endParaRPr lang="pl-PL" dirty="0"/>
          </a:p>
        </p:txBody>
      </p:sp>
      <p:sp>
        <p:nvSpPr>
          <p:cNvPr id="3" name="Symbol zastępczy stopki 2"/>
          <p:cNvSpPr>
            <a:spLocks noGrp="1"/>
          </p:cNvSpPr>
          <p:nvPr>
            <p:ph type="ftr" sz="quarter" idx="11"/>
          </p:nvPr>
        </p:nvSpPr>
        <p:spPr/>
        <p:txBody>
          <a:bodyPr/>
          <a:lstStyle/>
          <a:p>
            <a:endParaRPr lang="pl-PL" dirty="0"/>
          </a:p>
        </p:txBody>
      </p:sp>
      <p:sp>
        <p:nvSpPr>
          <p:cNvPr id="4" name="Symbol zastępczy numeru slajdu 3"/>
          <p:cNvSpPr>
            <a:spLocks noGrp="1"/>
          </p:cNvSpPr>
          <p:nvPr>
            <p:ph type="sldNum" sz="quarter" idx="12"/>
          </p:nvPr>
        </p:nvSpPr>
        <p:spPr/>
        <p:txBody>
          <a:bodyPr/>
          <a:lstStyle/>
          <a:p>
            <a:fld id="{254C963F-D690-449C-B336-8B464EE7B8DB}" type="slidenum">
              <a:rPr lang="pl-PL" smtClean="0"/>
              <a:t>‹#›</a:t>
            </a:fld>
            <a:endParaRPr lang="pl-PL" dirty="0"/>
          </a:p>
        </p:txBody>
      </p:sp>
    </p:spTree>
    <p:extLst>
      <p:ext uri="{BB962C8B-B14F-4D97-AF65-F5344CB8AC3E}">
        <p14:creationId xmlns:p14="http://schemas.microsoft.com/office/powerpoint/2010/main" val="39132434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ymbol zastępczy tytułu 1"/>
          <p:cNvSpPr>
            <a:spLocks noGrp="1"/>
          </p:cNvSpPr>
          <p:nvPr>
            <p:ph type="title"/>
          </p:nvPr>
        </p:nvSpPr>
        <p:spPr>
          <a:xfrm>
            <a:off x="0" y="0"/>
            <a:ext cx="12192000" cy="1325563"/>
          </a:xfrm>
          <a:prstGeom prst="rect">
            <a:avLst/>
          </a:prstGeom>
          <a:solidFill>
            <a:schemeClr val="bg1">
              <a:lumMod val="75000"/>
            </a:schemeClr>
          </a:solidFill>
        </p:spPr>
        <p:txBody>
          <a:bodyPr vert="horz" lIns="91440" tIns="45720" rIns="91440" bIns="45720" rtlCol="0" anchor="ctr">
            <a:normAutofit/>
          </a:bodyPr>
          <a:lstStyle/>
          <a:p>
            <a:r>
              <a:rPr lang="pl-PL" dirty="0"/>
              <a:t>Kliknij, aby edytować styl</a:t>
            </a:r>
          </a:p>
        </p:txBody>
      </p:sp>
      <p:sp>
        <p:nvSpPr>
          <p:cNvPr id="3" name="Symbol zastępczy tekstu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l-PL" dirty="0"/>
              <a:t>Edytuj style wzorca tekstu</a:t>
            </a:r>
          </a:p>
          <a:p>
            <a:pPr lvl="1"/>
            <a:r>
              <a:rPr lang="pl-PL" dirty="0"/>
              <a:t>Drugi poziom</a:t>
            </a:r>
          </a:p>
          <a:p>
            <a:pPr lvl="2"/>
            <a:r>
              <a:rPr lang="pl-PL" dirty="0"/>
              <a:t>Trzeci poziom</a:t>
            </a:r>
          </a:p>
          <a:p>
            <a:pPr lvl="3"/>
            <a:r>
              <a:rPr lang="pl-PL" dirty="0"/>
              <a:t>Czwarty poziom</a:t>
            </a:r>
          </a:p>
          <a:p>
            <a:pPr lvl="4"/>
            <a:r>
              <a:rPr lang="pl-PL" dirty="0"/>
              <a:t>Piąty poziom</a:t>
            </a:r>
          </a:p>
        </p:txBody>
      </p:sp>
      <p:sp>
        <p:nvSpPr>
          <p:cNvPr id="4" name="Symbol zastępczy daty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276EAB-4011-4C81-ACEC-B79731A9A244}" type="datetime1">
              <a:rPr lang="pl-PL" smtClean="0"/>
              <a:t>08.10.2024</a:t>
            </a:fld>
            <a:endParaRPr lang="pl-PL" dirty="0"/>
          </a:p>
        </p:txBody>
      </p:sp>
      <p:sp>
        <p:nvSpPr>
          <p:cNvPr id="5" name="Symbol zastępczy stopki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l-PL" dirty="0"/>
          </a:p>
        </p:txBody>
      </p:sp>
      <p:sp>
        <p:nvSpPr>
          <p:cNvPr id="6" name="Symbol zastępczy numeru slajdu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4C963F-D690-449C-B336-8B464EE7B8DB}" type="slidenum">
              <a:rPr lang="pl-PL" smtClean="0"/>
              <a:t>‹#›</a:t>
            </a:fld>
            <a:endParaRPr lang="pl-PL" dirty="0"/>
          </a:p>
        </p:txBody>
      </p:sp>
    </p:spTree>
    <p:extLst>
      <p:ext uri="{BB962C8B-B14F-4D97-AF65-F5344CB8AC3E}">
        <p14:creationId xmlns:p14="http://schemas.microsoft.com/office/powerpoint/2010/main" val="4092532425"/>
      </p:ext>
    </p:extLst>
  </p:cSld>
  <p:clrMap bg1="lt1" tx1="dk1" bg2="lt2" tx2="dk2" accent1="accent1" accent2="accent2" accent3="accent3" accent4="accent4" accent5="accent5" accent6="accent6" hlink="hlink" folHlink="folHlink"/>
  <p:sldLayoutIdLst>
    <p:sldLayoutId id="2147484996" r:id="rId1"/>
    <p:sldLayoutId id="2147484997" r:id="rId2"/>
    <p:sldLayoutId id="2147485008" r:id="rId3"/>
    <p:sldLayoutId id="2147485007" r:id="rId4"/>
    <p:sldLayoutId id="2147484998" r:id="rId5"/>
    <p:sldLayoutId id="2147484999" r:id="rId6"/>
    <p:sldLayoutId id="2147485000" r:id="rId7"/>
    <p:sldLayoutId id="2147485001" r:id="rId8"/>
    <p:sldLayoutId id="2147485002" r:id="rId9"/>
    <p:sldLayoutId id="2147485003" r:id="rId10"/>
    <p:sldLayoutId id="2147485004" r:id="rId11"/>
    <p:sldLayoutId id="2147485005" r:id="rId12"/>
    <p:sldLayoutId id="2147485006" r:id="rId13"/>
  </p:sldLayoutIdLst>
  <p:hf hdr="0" ftr="0" dt="0"/>
  <p:txStyles>
    <p:titleStyle>
      <a:lvl1pPr algn="l" defTabSz="914400" rtl="0" eaLnBrk="1" latinLnBrk="0" hangingPunct="1">
        <a:lnSpc>
          <a:spcPct val="90000"/>
        </a:lnSpc>
        <a:spcBef>
          <a:spcPct val="0"/>
        </a:spcBef>
        <a:buNone/>
        <a:defRPr sz="4400" b="1"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greenteapress.com/wp/think-java-2e/" TargetMode="External"/><Relationship Id="rId2" Type="http://schemas.openxmlformats.org/officeDocument/2006/relationships/hyperlink" Target="https://docs.oracle.com/javase/tutorial/" TargetMode="External"/><Relationship Id="rId1" Type="http://schemas.openxmlformats.org/officeDocument/2006/relationships/slideLayout" Target="../slideLayouts/slideLayout2.xml"/><Relationship Id="rId5" Type="http://schemas.openxmlformats.org/officeDocument/2006/relationships/hyperlink" Target="https://play.google.com/store/apps/details?id=com.sololearn&amp;hl=en" TargetMode="External"/><Relationship Id="rId4" Type="http://schemas.openxmlformats.org/officeDocument/2006/relationships/hyperlink" Target="https://www.w3schools.com/java/default.asp" TargetMode="Externa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e-uczelnia.uek.krakow.pl/course/view.php?id=218"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hyperlink" Target="https://learn.microsoft.com/pl-pl/java/openjdk/download"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ctrTitle"/>
          </p:nvPr>
        </p:nvSpPr>
        <p:spPr/>
        <p:txBody>
          <a:bodyPr>
            <a:normAutofit fontScale="90000"/>
          </a:bodyPr>
          <a:lstStyle/>
          <a:p>
            <a:r>
              <a:rPr lang="pl-PL" dirty="0"/>
              <a:t>Pracownia Programowania 3</a:t>
            </a:r>
            <a:br>
              <a:rPr lang="pl-PL" dirty="0"/>
            </a:br>
            <a:r>
              <a:rPr lang="en-US" dirty="0"/>
              <a:t>Computer Programming </a:t>
            </a:r>
            <a:r>
              <a:rPr lang="pl-PL" dirty="0"/>
              <a:t>3</a:t>
            </a:r>
          </a:p>
        </p:txBody>
      </p:sp>
      <p:sp>
        <p:nvSpPr>
          <p:cNvPr id="3" name="Podtytuł 2"/>
          <p:cNvSpPr>
            <a:spLocks noGrp="1"/>
          </p:cNvSpPr>
          <p:nvPr>
            <p:ph type="subTitle" idx="1"/>
          </p:nvPr>
        </p:nvSpPr>
        <p:spPr/>
        <p:txBody>
          <a:bodyPr/>
          <a:lstStyle/>
          <a:p>
            <a:r>
              <a:rPr lang="pl-PL" dirty="0"/>
              <a:t>PP3/CP3</a:t>
            </a:r>
          </a:p>
          <a:p>
            <a:r>
              <a:rPr lang="en-US" dirty="0"/>
              <a:t>Course Introduction</a:t>
            </a:r>
          </a:p>
        </p:txBody>
      </p:sp>
    </p:spTree>
    <p:extLst>
      <p:ext uri="{BB962C8B-B14F-4D97-AF65-F5344CB8AC3E}">
        <p14:creationId xmlns:p14="http://schemas.microsoft.com/office/powerpoint/2010/main" val="748555187"/>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zawartości 1">
            <a:extLst>
              <a:ext uri="{FF2B5EF4-FFF2-40B4-BE49-F238E27FC236}">
                <a16:creationId xmlns:a16="http://schemas.microsoft.com/office/drawing/2014/main" id="{41D4A72D-3389-4C11-9168-63616BF2753D}"/>
              </a:ext>
            </a:extLst>
          </p:cNvPr>
          <p:cNvSpPr>
            <a:spLocks noGrp="1"/>
          </p:cNvSpPr>
          <p:nvPr>
            <p:ph idx="1"/>
          </p:nvPr>
        </p:nvSpPr>
        <p:spPr/>
        <p:txBody>
          <a:bodyPr>
            <a:normAutofit/>
          </a:bodyPr>
          <a:lstStyle/>
          <a:p>
            <a:r>
              <a:rPr lang="en-US" dirty="0"/>
              <a:t>Java Tutorials</a:t>
            </a:r>
          </a:p>
          <a:p>
            <a:pPr marL="457200" lvl="1" indent="0">
              <a:buNone/>
            </a:pPr>
            <a:r>
              <a:rPr lang="en-US" b="0" dirty="0">
                <a:hlinkClick r:id="rId2"/>
              </a:rPr>
              <a:t>https://docs.oracle.com/javase/tutorial/</a:t>
            </a:r>
            <a:endParaRPr lang="en-US" b="0" dirty="0"/>
          </a:p>
          <a:p>
            <a:r>
              <a:rPr lang="en-US" dirty="0"/>
              <a:t>Think Java 2e (book</a:t>
            </a:r>
            <a:r>
              <a:rPr lang="pl-PL" dirty="0"/>
              <a:t>, </a:t>
            </a:r>
            <a:r>
              <a:rPr lang="pl-PL" dirty="0" err="1">
                <a:solidFill>
                  <a:srgbClr val="00B0F0"/>
                </a:solidFill>
              </a:rPr>
              <a:t>also</a:t>
            </a:r>
            <a:r>
              <a:rPr lang="pl-PL" dirty="0">
                <a:solidFill>
                  <a:srgbClr val="00B0F0"/>
                </a:solidFill>
              </a:rPr>
              <a:t> </a:t>
            </a:r>
            <a:r>
              <a:rPr lang="pl-PL" dirty="0" err="1">
                <a:solidFill>
                  <a:srgbClr val="00B0F0"/>
                </a:solidFill>
              </a:rPr>
              <a:t>available</a:t>
            </a:r>
            <a:r>
              <a:rPr lang="pl-PL" dirty="0">
                <a:solidFill>
                  <a:srgbClr val="00B0F0"/>
                </a:solidFill>
              </a:rPr>
              <a:t> in PP3 Course </a:t>
            </a:r>
            <a:r>
              <a:rPr lang="pl-PL" dirty="0" err="1">
                <a:solidFill>
                  <a:srgbClr val="00B0F0"/>
                </a:solidFill>
              </a:rPr>
              <a:t>Repo</a:t>
            </a:r>
            <a:r>
              <a:rPr lang="en-US" dirty="0"/>
              <a:t>)</a:t>
            </a:r>
          </a:p>
          <a:p>
            <a:pPr marL="457200" lvl="1" indent="0">
              <a:buNone/>
            </a:pPr>
            <a:r>
              <a:rPr lang="en-US" dirty="0">
                <a:hlinkClick r:id="rId3"/>
              </a:rPr>
              <a:t>https://greenteapress.com/wp/think-java-2e/</a:t>
            </a:r>
            <a:r>
              <a:rPr lang="en-US" dirty="0"/>
              <a:t> </a:t>
            </a:r>
          </a:p>
          <a:p>
            <a:r>
              <a:rPr lang="en-US" dirty="0"/>
              <a:t>W3schools Java Tutorial</a:t>
            </a:r>
          </a:p>
          <a:p>
            <a:pPr marL="457200" lvl="1" indent="0">
              <a:buNone/>
            </a:pPr>
            <a:r>
              <a:rPr lang="en-US" b="0" dirty="0">
                <a:hlinkClick r:id="rId4"/>
              </a:rPr>
              <a:t>https://www.w3schools.com/java/default.asp</a:t>
            </a:r>
            <a:r>
              <a:rPr lang="en-US" b="0" dirty="0"/>
              <a:t> </a:t>
            </a:r>
          </a:p>
          <a:p>
            <a:r>
              <a:rPr lang="en-US" dirty="0" err="1"/>
              <a:t>SoloLearn</a:t>
            </a:r>
            <a:r>
              <a:rPr lang="en-US" dirty="0"/>
              <a:t> Java Course (Android)</a:t>
            </a:r>
          </a:p>
          <a:p>
            <a:pPr marL="457200" lvl="1" indent="0">
              <a:buNone/>
            </a:pPr>
            <a:r>
              <a:rPr lang="en-US" b="0" dirty="0">
                <a:hlinkClick r:id="rId5"/>
              </a:rPr>
              <a:t>https://play.google.com/store/apps/details?id=com.sololearn&amp;hl=en</a:t>
            </a:r>
            <a:r>
              <a:rPr lang="en-US" b="0" dirty="0"/>
              <a:t> </a:t>
            </a:r>
          </a:p>
        </p:txBody>
      </p:sp>
      <p:sp>
        <p:nvSpPr>
          <p:cNvPr id="3" name="Symbol zastępczy numeru slajdu 2">
            <a:extLst>
              <a:ext uri="{FF2B5EF4-FFF2-40B4-BE49-F238E27FC236}">
                <a16:creationId xmlns:a16="http://schemas.microsoft.com/office/drawing/2014/main" id="{BC919D30-5A65-40E7-89AD-E69551F2069E}"/>
              </a:ext>
            </a:extLst>
          </p:cNvPr>
          <p:cNvSpPr>
            <a:spLocks noGrp="1"/>
          </p:cNvSpPr>
          <p:nvPr>
            <p:ph type="sldNum" sz="quarter" idx="12"/>
          </p:nvPr>
        </p:nvSpPr>
        <p:spPr/>
        <p:txBody>
          <a:bodyPr/>
          <a:lstStyle/>
          <a:p>
            <a:fld id="{254C963F-D690-449C-B336-8B464EE7B8DB}" type="slidenum">
              <a:rPr lang="en-US" smtClean="0"/>
              <a:t>10</a:t>
            </a:fld>
            <a:endParaRPr lang="en-US"/>
          </a:p>
        </p:txBody>
      </p:sp>
      <p:sp>
        <p:nvSpPr>
          <p:cNvPr id="4" name="Tytuł 3">
            <a:extLst>
              <a:ext uri="{FF2B5EF4-FFF2-40B4-BE49-F238E27FC236}">
                <a16:creationId xmlns:a16="http://schemas.microsoft.com/office/drawing/2014/main" id="{33590845-679B-40E9-B580-208EC72F096A}"/>
              </a:ext>
            </a:extLst>
          </p:cNvPr>
          <p:cNvSpPr>
            <a:spLocks noGrp="1"/>
          </p:cNvSpPr>
          <p:nvPr>
            <p:ph type="title"/>
          </p:nvPr>
        </p:nvSpPr>
        <p:spPr/>
        <p:txBody>
          <a:bodyPr/>
          <a:lstStyle/>
          <a:p>
            <a:r>
              <a:rPr lang="en-US"/>
              <a:t>Java Teaching Aids</a:t>
            </a:r>
          </a:p>
        </p:txBody>
      </p:sp>
    </p:spTree>
    <p:extLst>
      <p:ext uri="{BB962C8B-B14F-4D97-AF65-F5344CB8AC3E}">
        <p14:creationId xmlns:p14="http://schemas.microsoft.com/office/powerpoint/2010/main" val="1681737367"/>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005DE35A-36F4-48CE-5B82-D9ABD47366FC}"/>
              </a:ext>
            </a:extLst>
          </p:cNvPr>
          <p:cNvSpPr>
            <a:spLocks noGrp="1"/>
          </p:cNvSpPr>
          <p:nvPr>
            <p:ph type="title"/>
          </p:nvPr>
        </p:nvSpPr>
        <p:spPr/>
        <p:txBody>
          <a:bodyPr/>
          <a:lstStyle/>
          <a:p>
            <a:r>
              <a:rPr lang="pl-PL" dirty="0"/>
              <a:t>Internet Services</a:t>
            </a:r>
            <a:endParaRPr lang="en-US" dirty="0"/>
          </a:p>
        </p:txBody>
      </p:sp>
      <p:sp>
        <p:nvSpPr>
          <p:cNvPr id="3" name="Symbol zastępczy tekstu 2">
            <a:extLst>
              <a:ext uri="{FF2B5EF4-FFF2-40B4-BE49-F238E27FC236}">
                <a16:creationId xmlns:a16="http://schemas.microsoft.com/office/drawing/2014/main" id="{5C593541-A8CA-3595-EFED-636ACE762969}"/>
              </a:ext>
            </a:extLst>
          </p:cNvPr>
          <p:cNvSpPr>
            <a:spLocks noGrp="1"/>
          </p:cNvSpPr>
          <p:nvPr>
            <p:ph type="body" idx="1"/>
          </p:nvPr>
        </p:nvSpPr>
        <p:spPr/>
        <p:txBody>
          <a:bodyPr/>
          <a:lstStyle/>
          <a:p>
            <a:r>
              <a:rPr lang="pl-PL" dirty="0"/>
              <a:t>Log in to </a:t>
            </a:r>
            <a:r>
              <a:rPr lang="pl-PL" dirty="0" err="1"/>
              <a:t>Teams</a:t>
            </a:r>
            <a:r>
              <a:rPr lang="pl-PL" dirty="0"/>
              <a:t>, </a:t>
            </a:r>
            <a:r>
              <a:rPr lang="pl-PL" dirty="0" err="1"/>
              <a:t>Moodle</a:t>
            </a:r>
            <a:r>
              <a:rPr lang="pl-PL" dirty="0"/>
              <a:t>, and </a:t>
            </a:r>
            <a:r>
              <a:rPr lang="pl-PL" dirty="0" err="1"/>
              <a:t>Github</a:t>
            </a:r>
            <a:endParaRPr lang="pl-PL" dirty="0"/>
          </a:p>
        </p:txBody>
      </p:sp>
      <p:sp>
        <p:nvSpPr>
          <p:cNvPr id="4" name="Symbol zastępczy numeru slajdu 3">
            <a:extLst>
              <a:ext uri="{FF2B5EF4-FFF2-40B4-BE49-F238E27FC236}">
                <a16:creationId xmlns:a16="http://schemas.microsoft.com/office/drawing/2014/main" id="{47E464A5-B833-B951-CEBB-D761B64ADEDA}"/>
              </a:ext>
            </a:extLst>
          </p:cNvPr>
          <p:cNvSpPr>
            <a:spLocks noGrp="1"/>
          </p:cNvSpPr>
          <p:nvPr>
            <p:ph type="sldNum" sz="quarter" idx="12"/>
          </p:nvPr>
        </p:nvSpPr>
        <p:spPr/>
        <p:txBody>
          <a:bodyPr/>
          <a:lstStyle/>
          <a:p>
            <a:fld id="{254C963F-D690-449C-B336-8B464EE7B8DB}" type="slidenum">
              <a:rPr lang="pl-PL" smtClean="0"/>
              <a:t>11</a:t>
            </a:fld>
            <a:endParaRPr lang="pl-PL" dirty="0"/>
          </a:p>
        </p:txBody>
      </p:sp>
    </p:spTree>
    <p:extLst>
      <p:ext uri="{BB962C8B-B14F-4D97-AF65-F5344CB8AC3E}">
        <p14:creationId xmlns:p14="http://schemas.microsoft.com/office/powerpoint/2010/main" val="1005848108"/>
      </p:ext>
    </p:extLst>
  </p:cSld>
  <p:clrMapOvr>
    <a:masterClrMapping/>
  </p:clrMapOvr>
  <mc:AlternateContent xmlns:mc="http://schemas.openxmlformats.org/markup-compatibility/2006" xmlns:p14="http://schemas.microsoft.com/office/powerpoint/2010/main">
    <mc:Choice Requires="p14">
      <p:transition spd="slow" p14:dur="1200" advTm="25721">
        <p14:prism/>
      </p:transition>
    </mc:Choice>
    <mc:Fallback xmlns="">
      <p:transition spd="slow" advTm="25721">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ymbol zastępczy zawartości 5">
            <a:extLst>
              <a:ext uri="{FF2B5EF4-FFF2-40B4-BE49-F238E27FC236}">
                <a16:creationId xmlns:a16="http://schemas.microsoft.com/office/drawing/2014/main" id="{3BEF4DD1-DF03-4BD7-972C-609EAA9D84FC}"/>
              </a:ext>
            </a:extLst>
          </p:cNvPr>
          <p:cNvSpPr>
            <a:spLocks noGrp="1"/>
          </p:cNvSpPr>
          <p:nvPr>
            <p:ph idx="1"/>
          </p:nvPr>
        </p:nvSpPr>
        <p:spPr/>
        <p:txBody>
          <a:bodyPr>
            <a:normAutofit/>
          </a:bodyPr>
          <a:lstStyle/>
          <a:p>
            <a:pPr marL="514350" indent="-514350">
              <a:buFont typeface="+mj-lt"/>
              <a:buAutoNum type="arabicPeriod"/>
            </a:pPr>
            <a:r>
              <a:rPr lang="pl-PL" dirty="0"/>
              <a:t>Run Microsoft </a:t>
            </a:r>
            <a:r>
              <a:rPr lang="pl-PL" dirty="0" err="1"/>
              <a:t>Teams</a:t>
            </a:r>
            <a:endParaRPr lang="pl-PL" dirty="0"/>
          </a:p>
          <a:p>
            <a:pPr marL="514350" indent="-514350">
              <a:buFont typeface="+mj-lt"/>
              <a:buAutoNum type="arabicPeriod"/>
            </a:pPr>
            <a:r>
              <a:rPr lang="en-US" dirty="0"/>
              <a:t>Log in to your account</a:t>
            </a:r>
          </a:p>
          <a:p>
            <a:pPr marL="514350" indent="-514350">
              <a:buFont typeface="+mj-lt"/>
              <a:buAutoNum type="arabicPeriod"/>
            </a:pPr>
            <a:r>
              <a:rPr lang="pl-PL" dirty="0"/>
              <a:t>Display team list</a:t>
            </a:r>
          </a:p>
          <a:p>
            <a:pPr marL="514350" indent="-514350">
              <a:buFont typeface="+mj-lt"/>
              <a:buAutoNum type="arabicPeriod"/>
            </a:pPr>
            <a:r>
              <a:rPr lang="pl-PL" dirty="0"/>
              <a:t>Select „</a:t>
            </a:r>
            <a:r>
              <a:rPr lang="pl-PL" dirty="0" err="1"/>
              <a:t>join</a:t>
            </a:r>
            <a:r>
              <a:rPr lang="pl-PL" dirty="0"/>
              <a:t> a team”</a:t>
            </a:r>
          </a:p>
          <a:p>
            <a:pPr marL="514350" indent="-514350">
              <a:buFont typeface="+mj-lt"/>
              <a:buAutoNum type="arabicPeriod"/>
            </a:pPr>
            <a:r>
              <a:rPr lang="pl-PL" dirty="0" err="1"/>
              <a:t>Use</a:t>
            </a:r>
            <a:r>
              <a:rPr lang="pl-PL" dirty="0"/>
              <a:t> a team code</a:t>
            </a:r>
            <a:br>
              <a:rPr lang="pl-PL" dirty="0"/>
            </a:br>
            <a:r>
              <a:rPr lang="pl-PL" dirty="0" err="1">
                <a:solidFill>
                  <a:srgbClr val="00B0F0"/>
                </a:solidFill>
              </a:rPr>
              <a:t>ygsvbst</a:t>
            </a:r>
            <a:endParaRPr lang="pl-PL" dirty="0">
              <a:solidFill>
                <a:srgbClr val="00B0F0"/>
              </a:solidFill>
            </a:endParaRPr>
          </a:p>
        </p:txBody>
      </p:sp>
      <p:sp>
        <p:nvSpPr>
          <p:cNvPr id="4" name="Symbol zastępczy numeru slajdu 3">
            <a:extLst>
              <a:ext uri="{FF2B5EF4-FFF2-40B4-BE49-F238E27FC236}">
                <a16:creationId xmlns:a16="http://schemas.microsoft.com/office/drawing/2014/main" id="{A9E7A3CE-C572-405A-92A2-0E1533B68464}"/>
              </a:ext>
            </a:extLst>
          </p:cNvPr>
          <p:cNvSpPr>
            <a:spLocks noGrp="1"/>
          </p:cNvSpPr>
          <p:nvPr>
            <p:ph type="sldNum" sz="quarter" idx="12"/>
          </p:nvPr>
        </p:nvSpPr>
        <p:spPr/>
        <p:txBody>
          <a:bodyPr/>
          <a:lstStyle/>
          <a:p>
            <a:fld id="{254C963F-D690-449C-B336-8B464EE7B8DB}" type="slidenum">
              <a:rPr lang="en-US" smtClean="0"/>
              <a:t>12</a:t>
            </a:fld>
            <a:endParaRPr lang="en-US" dirty="0"/>
          </a:p>
        </p:txBody>
      </p:sp>
      <p:sp>
        <p:nvSpPr>
          <p:cNvPr id="5" name="Tytuł 4">
            <a:extLst>
              <a:ext uri="{FF2B5EF4-FFF2-40B4-BE49-F238E27FC236}">
                <a16:creationId xmlns:a16="http://schemas.microsoft.com/office/drawing/2014/main" id="{E5EAA86D-7FAF-4F5F-B693-8A5642336538}"/>
              </a:ext>
            </a:extLst>
          </p:cNvPr>
          <p:cNvSpPr>
            <a:spLocks noGrp="1"/>
          </p:cNvSpPr>
          <p:nvPr>
            <p:ph type="title"/>
          </p:nvPr>
        </p:nvSpPr>
        <p:spPr/>
        <p:txBody>
          <a:bodyPr/>
          <a:lstStyle/>
          <a:p>
            <a:r>
              <a:rPr lang="en-US" dirty="0"/>
              <a:t>Sign up for </a:t>
            </a:r>
            <a:r>
              <a:rPr lang="pl-PL" dirty="0"/>
              <a:t>C</a:t>
            </a:r>
            <a:r>
              <a:rPr lang="en-US" dirty="0" err="1"/>
              <a:t>ourse</a:t>
            </a:r>
            <a:r>
              <a:rPr lang="en-US" dirty="0"/>
              <a:t> on Teams</a:t>
            </a:r>
          </a:p>
        </p:txBody>
      </p:sp>
    </p:spTree>
    <p:extLst>
      <p:ext uri="{BB962C8B-B14F-4D97-AF65-F5344CB8AC3E}">
        <p14:creationId xmlns:p14="http://schemas.microsoft.com/office/powerpoint/2010/main" val="3207883656"/>
      </p:ext>
    </p:extLst>
  </p:cSld>
  <p:clrMapOvr>
    <a:masterClrMapping/>
  </p:clrMapOvr>
  <mc:AlternateContent xmlns:mc="http://schemas.openxmlformats.org/markup-compatibility/2006" xmlns:p14="http://schemas.microsoft.com/office/powerpoint/2010/main">
    <mc:Choice Requires="p14">
      <p:transition spd="slow" p14:dur="1200" advTm="30614">
        <p14:prism/>
      </p:transition>
    </mc:Choice>
    <mc:Fallback xmlns="">
      <p:transition spd="slow" advTm="30614">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zawartości 1">
            <a:extLst>
              <a:ext uri="{FF2B5EF4-FFF2-40B4-BE49-F238E27FC236}">
                <a16:creationId xmlns:a16="http://schemas.microsoft.com/office/drawing/2014/main" id="{C7200191-8C7A-20BB-91B3-C7A0EB4D769B}"/>
              </a:ext>
            </a:extLst>
          </p:cNvPr>
          <p:cNvSpPr>
            <a:spLocks noGrp="1"/>
          </p:cNvSpPr>
          <p:nvPr>
            <p:ph idx="1"/>
          </p:nvPr>
        </p:nvSpPr>
        <p:spPr/>
        <p:txBody>
          <a:bodyPr>
            <a:normAutofit/>
          </a:bodyPr>
          <a:lstStyle/>
          <a:p>
            <a:pPr marL="514350" indent="-514350">
              <a:buFont typeface="+mj-lt"/>
              <a:buAutoNum type="arabicPeriod"/>
            </a:pPr>
            <a:r>
              <a:rPr lang="en-US" dirty="0"/>
              <a:t>Log in to Moodle</a:t>
            </a:r>
            <a:br>
              <a:rPr lang="en-US" dirty="0"/>
            </a:br>
            <a:r>
              <a:rPr lang="en-US" dirty="0">
                <a:solidFill>
                  <a:srgbClr val="00B0F0"/>
                </a:solidFill>
              </a:rPr>
              <a:t>https://moodle.uek.krakow.pl</a:t>
            </a:r>
          </a:p>
          <a:p>
            <a:pPr marL="514350" indent="-514350">
              <a:buFont typeface="+mj-lt"/>
              <a:buAutoNum type="arabicPeriod"/>
            </a:pPr>
            <a:r>
              <a:rPr lang="en-US" dirty="0"/>
              <a:t>Find the course</a:t>
            </a:r>
            <a:br>
              <a:rPr lang="en-US" dirty="0"/>
            </a:br>
            <a:r>
              <a:rPr lang="en-US" dirty="0" err="1"/>
              <a:t>Pracownia</a:t>
            </a:r>
            <a:r>
              <a:rPr lang="en-US" dirty="0"/>
              <a:t> </a:t>
            </a:r>
            <a:r>
              <a:rPr lang="en-US" dirty="0" err="1"/>
              <a:t>Programowania</a:t>
            </a:r>
            <a:r>
              <a:rPr lang="en-US" dirty="0"/>
              <a:t> </a:t>
            </a:r>
            <a:r>
              <a:rPr lang="pl-PL" dirty="0"/>
              <a:t>3</a:t>
            </a:r>
            <a:r>
              <a:rPr lang="en-US" dirty="0"/>
              <a:t> / Computer Programming </a:t>
            </a:r>
            <a:r>
              <a:rPr lang="pl-PL" dirty="0"/>
              <a:t>3</a:t>
            </a:r>
            <a:endParaRPr lang="en-US" dirty="0"/>
          </a:p>
          <a:p>
            <a:pPr marL="514350" indent="-514350">
              <a:buFont typeface="+mj-lt"/>
              <a:buAutoNum type="arabicPeriod"/>
            </a:pPr>
            <a:r>
              <a:rPr lang="en-US" dirty="0"/>
              <a:t>Sign up for the course</a:t>
            </a:r>
            <a:br>
              <a:rPr lang="en-US" dirty="0"/>
            </a:br>
            <a:r>
              <a:rPr lang="en-US" dirty="0"/>
              <a:t>As the access key, </a:t>
            </a:r>
            <a:r>
              <a:rPr lang="en-US" dirty="0">
                <a:solidFill>
                  <a:srgbClr val="00B0F0"/>
                </a:solidFill>
              </a:rPr>
              <a:t>use your full group number </a:t>
            </a:r>
            <a:r>
              <a:rPr lang="en-US" dirty="0"/>
              <a:t>(from University Schedule)</a:t>
            </a:r>
          </a:p>
        </p:txBody>
      </p:sp>
      <p:sp>
        <p:nvSpPr>
          <p:cNvPr id="3" name="Symbol zastępczy numeru slajdu 2">
            <a:extLst>
              <a:ext uri="{FF2B5EF4-FFF2-40B4-BE49-F238E27FC236}">
                <a16:creationId xmlns:a16="http://schemas.microsoft.com/office/drawing/2014/main" id="{A70B44C6-5C3F-0145-376A-1D3B45408D1E}"/>
              </a:ext>
            </a:extLst>
          </p:cNvPr>
          <p:cNvSpPr>
            <a:spLocks noGrp="1"/>
          </p:cNvSpPr>
          <p:nvPr>
            <p:ph type="sldNum" sz="quarter" idx="12"/>
          </p:nvPr>
        </p:nvSpPr>
        <p:spPr/>
        <p:txBody>
          <a:bodyPr/>
          <a:lstStyle/>
          <a:p>
            <a:fld id="{254C963F-D690-449C-B336-8B464EE7B8DB}" type="slidenum">
              <a:rPr lang="pl-PL" smtClean="0"/>
              <a:t>13</a:t>
            </a:fld>
            <a:endParaRPr lang="pl-PL" dirty="0"/>
          </a:p>
        </p:txBody>
      </p:sp>
      <p:sp>
        <p:nvSpPr>
          <p:cNvPr id="4" name="Tytuł 3">
            <a:extLst>
              <a:ext uri="{FF2B5EF4-FFF2-40B4-BE49-F238E27FC236}">
                <a16:creationId xmlns:a16="http://schemas.microsoft.com/office/drawing/2014/main" id="{3E295D64-ECD7-4481-0A0D-7A4B9E5090FF}"/>
              </a:ext>
            </a:extLst>
          </p:cNvPr>
          <p:cNvSpPr>
            <a:spLocks noGrp="1"/>
          </p:cNvSpPr>
          <p:nvPr>
            <p:ph type="title"/>
          </p:nvPr>
        </p:nvSpPr>
        <p:spPr/>
        <p:txBody>
          <a:bodyPr/>
          <a:lstStyle/>
          <a:p>
            <a:r>
              <a:rPr lang="en-US" dirty="0"/>
              <a:t>Sign up for Course on Moodle</a:t>
            </a:r>
          </a:p>
        </p:txBody>
      </p:sp>
    </p:spTree>
    <p:extLst>
      <p:ext uri="{BB962C8B-B14F-4D97-AF65-F5344CB8AC3E}">
        <p14:creationId xmlns:p14="http://schemas.microsoft.com/office/powerpoint/2010/main" val="1144236073"/>
      </p:ext>
    </p:extLst>
  </p:cSld>
  <p:clrMapOvr>
    <a:masterClrMapping/>
  </p:clrMapOvr>
  <mc:AlternateContent xmlns:mc="http://schemas.openxmlformats.org/markup-compatibility/2006" xmlns:p14="http://schemas.microsoft.com/office/powerpoint/2010/main">
    <mc:Choice Requires="p14">
      <p:transition spd="slow" p14:dur="1200" advTm="30598">
        <p14:prism/>
      </p:transition>
    </mc:Choice>
    <mc:Fallback xmlns="">
      <p:transition spd="slow" advTm="30598">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zawartości 1">
            <a:extLst>
              <a:ext uri="{FF2B5EF4-FFF2-40B4-BE49-F238E27FC236}">
                <a16:creationId xmlns:a16="http://schemas.microsoft.com/office/drawing/2014/main" id="{D53BE413-5EBF-69E5-69B0-2BCC40EBBB43}"/>
              </a:ext>
            </a:extLst>
          </p:cNvPr>
          <p:cNvSpPr>
            <a:spLocks noGrp="1"/>
          </p:cNvSpPr>
          <p:nvPr>
            <p:ph idx="1"/>
          </p:nvPr>
        </p:nvSpPr>
        <p:spPr/>
        <p:txBody>
          <a:bodyPr/>
          <a:lstStyle/>
          <a:p>
            <a:pPr marL="514350" indent="-514350">
              <a:buFont typeface="+mj-lt"/>
              <a:buAutoNum type="arabicPeriod"/>
            </a:pPr>
            <a:r>
              <a:rPr lang="pl-PL" dirty="0"/>
              <a:t>Log in to </a:t>
            </a:r>
            <a:r>
              <a:rPr lang="pl-PL" dirty="0" err="1"/>
              <a:t>Github</a:t>
            </a:r>
            <a:br>
              <a:rPr lang="pl-PL" dirty="0"/>
            </a:br>
            <a:r>
              <a:rPr lang="en-US" dirty="0">
                <a:solidFill>
                  <a:srgbClr val="00B0F0"/>
                </a:solidFill>
              </a:rPr>
              <a:t>https://github.com</a:t>
            </a:r>
            <a:endParaRPr lang="pl-PL" dirty="0"/>
          </a:p>
          <a:p>
            <a:pPr marL="514350" indent="-514350">
              <a:buFont typeface="+mj-lt"/>
              <a:buAutoNum type="arabicPeriod"/>
            </a:pPr>
            <a:r>
              <a:rPr lang="pl-PL" dirty="0" err="1"/>
              <a:t>Find</a:t>
            </a:r>
            <a:r>
              <a:rPr lang="pl-PL" dirty="0"/>
              <a:t> the </a:t>
            </a:r>
            <a:r>
              <a:rPr lang="pl-PL" dirty="0" err="1"/>
              <a:t>course</a:t>
            </a:r>
            <a:r>
              <a:rPr lang="pl-PL" dirty="0"/>
              <a:t> materials (</a:t>
            </a:r>
            <a:r>
              <a:rPr lang="pl-PL" dirty="0" err="1"/>
              <a:t>github</a:t>
            </a:r>
            <a:r>
              <a:rPr lang="pl-PL" dirty="0"/>
              <a:t> </a:t>
            </a:r>
            <a:r>
              <a:rPr lang="pl-PL" dirty="0" err="1"/>
              <a:t>repository</a:t>
            </a:r>
            <a:r>
              <a:rPr lang="pl-PL" dirty="0"/>
              <a:t>)</a:t>
            </a:r>
            <a:br>
              <a:rPr lang="pl-PL" dirty="0"/>
            </a:br>
            <a:r>
              <a:rPr lang="pl-PL" dirty="0">
                <a:solidFill>
                  <a:srgbClr val="00B0F0"/>
                </a:solidFill>
              </a:rPr>
              <a:t>stalj/cp3</a:t>
            </a:r>
          </a:p>
          <a:p>
            <a:pPr marL="514350" indent="-514350">
              <a:buFont typeface="+mj-lt"/>
              <a:buAutoNum type="arabicPeriod"/>
            </a:pPr>
            <a:r>
              <a:rPr lang="pl-PL" dirty="0" err="1"/>
              <a:t>Fork</a:t>
            </a:r>
            <a:r>
              <a:rPr lang="pl-PL" dirty="0"/>
              <a:t> (</a:t>
            </a:r>
            <a:r>
              <a:rPr lang="pl-PL" dirty="0" err="1"/>
              <a:t>copy</a:t>
            </a:r>
            <a:r>
              <a:rPr lang="pl-PL" dirty="0"/>
              <a:t>) the </a:t>
            </a:r>
            <a:r>
              <a:rPr lang="pl-PL" dirty="0" err="1"/>
              <a:t>repository</a:t>
            </a:r>
            <a:endParaRPr lang="pl-PL" dirty="0"/>
          </a:p>
          <a:p>
            <a:pPr marL="514350" indent="-514350">
              <a:buFont typeface="+mj-lt"/>
              <a:buAutoNum type="arabicPeriod"/>
            </a:pPr>
            <a:r>
              <a:rPr lang="pl-PL" dirty="0"/>
              <a:t>M</a:t>
            </a:r>
            <a:r>
              <a:rPr lang="en-US" dirty="0" err="1"/>
              <a:t>ake</a:t>
            </a:r>
            <a:r>
              <a:rPr lang="en-US" dirty="0"/>
              <a:t> sure you have your own </a:t>
            </a:r>
            <a:r>
              <a:rPr lang="pl-PL" dirty="0" err="1"/>
              <a:t>private</a:t>
            </a:r>
            <a:r>
              <a:rPr lang="pl-PL" dirty="0"/>
              <a:t> </a:t>
            </a:r>
            <a:r>
              <a:rPr lang="en-US" dirty="0"/>
              <a:t>copy of the course</a:t>
            </a:r>
            <a:r>
              <a:rPr lang="pl-PL" dirty="0"/>
              <a:t> </a:t>
            </a:r>
            <a:r>
              <a:rPr lang="en-US" dirty="0"/>
              <a:t>materials</a:t>
            </a:r>
            <a:r>
              <a:rPr lang="pl-PL" dirty="0"/>
              <a:t> on </a:t>
            </a:r>
            <a:r>
              <a:rPr lang="pl-PL" dirty="0" err="1"/>
              <a:t>your</a:t>
            </a:r>
            <a:r>
              <a:rPr lang="pl-PL" dirty="0"/>
              <a:t> </a:t>
            </a:r>
            <a:r>
              <a:rPr lang="pl-PL" dirty="0" err="1"/>
              <a:t>account</a:t>
            </a:r>
            <a:r>
              <a:rPr lang="pl-PL" dirty="0"/>
              <a:t> on </a:t>
            </a:r>
            <a:r>
              <a:rPr lang="pl-PL" dirty="0" err="1"/>
              <a:t>Github</a:t>
            </a:r>
            <a:endParaRPr lang="pl-PL" dirty="0"/>
          </a:p>
        </p:txBody>
      </p:sp>
      <p:sp>
        <p:nvSpPr>
          <p:cNvPr id="3" name="Symbol zastępczy numeru slajdu 2">
            <a:extLst>
              <a:ext uri="{FF2B5EF4-FFF2-40B4-BE49-F238E27FC236}">
                <a16:creationId xmlns:a16="http://schemas.microsoft.com/office/drawing/2014/main" id="{B1A3D5F1-734F-8A9B-C47C-6D76864C1389}"/>
              </a:ext>
            </a:extLst>
          </p:cNvPr>
          <p:cNvSpPr>
            <a:spLocks noGrp="1"/>
          </p:cNvSpPr>
          <p:nvPr>
            <p:ph type="sldNum" sz="quarter" idx="12"/>
          </p:nvPr>
        </p:nvSpPr>
        <p:spPr/>
        <p:txBody>
          <a:bodyPr/>
          <a:lstStyle/>
          <a:p>
            <a:fld id="{254C963F-D690-449C-B336-8B464EE7B8DB}" type="slidenum">
              <a:rPr lang="pl-PL" smtClean="0"/>
              <a:t>14</a:t>
            </a:fld>
            <a:endParaRPr lang="pl-PL" dirty="0"/>
          </a:p>
        </p:txBody>
      </p:sp>
      <p:sp>
        <p:nvSpPr>
          <p:cNvPr id="4" name="Tytuł 3">
            <a:extLst>
              <a:ext uri="{FF2B5EF4-FFF2-40B4-BE49-F238E27FC236}">
                <a16:creationId xmlns:a16="http://schemas.microsoft.com/office/drawing/2014/main" id="{B790DEAE-7768-9BCE-6188-0F4D4EAA6B5E}"/>
              </a:ext>
            </a:extLst>
          </p:cNvPr>
          <p:cNvSpPr>
            <a:spLocks noGrp="1"/>
          </p:cNvSpPr>
          <p:nvPr>
            <p:ph type="title"/>
          </p:nvPr>
        </p:nvSpPr>
        <p:spPr/>
        <p:txBody>
          <a:bodyPr/>
          <a:lstStyle/>
          <a:p>
            <a:r>
              <a:rPr lang="en-US" dirty="0"/>
              <a:t>Make</a:t>
            </a:r>
            <a:r>
              <a:rPr lang="pl-PL" dirty="0"/>
              <a:t> </a:t>
            </a:r>
            <a:r>
              <a:rPr lang="en-US" dirty="0"/>
              <a:t>Copy of Class Materials</a:t>
            </a:r>
          </a:p>
        </p:txBody>
      </p:sp>
    </p:spTree>
    <p:extLst>
      <p:ext uri="{BB962C8B-B14F-4D97-AF65-F5344CB8AC3E}">
        <p14:creationId xmlns:p14="http://schemas.microsoft.com/office/powerpoint/2010/main" val="1234291028"/>
      </p:ext>
    </p:extLst>
  </p:cSld>
  <p:clrMapOvr>
    <a:masterClrMapping/>
  </p:clrMapOvr>
  <mc:AlternateContent xmlns:mc="http://schemas.openxmlformats.org/markup-compatibility/2006" xmlns:p14="http://schemas.microsoft.com/office/powerpoint/2010/main">
    <mc:Choice Requires="p14">
      <p:transition spd="slow" p14:dur="1200" advTm="21875">
        <p14:prism/>
      </p:transition>
    </mc:Choice>
    <mc:Fallback xmlns="">
      <p:transition spd="slow" advTm="21875">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4FA82766-5AC7-26AF-F9A7-76097122BE8D}"/>
              </a:ext>
            </a:extLst>
          </p:cNvPr>
          <p:cNvSpPr>
            <a:spLocks noGrp="1"/>
          </p:cNvSpPr>
          <p:nvPr>
            <p:ph type="title"/>
          </p:nvPr>
        </p:nvSpPr>
        <p:spPr/>
        <p:txBody>
          <a:bodyPr/>
          <a:lstStyle/>
          <a:p>
            <a:r>
              <a:rPr lang="pl-PL" dirty="0" err="1"/>
              <a:t>Homework</a:t>
            </a:r>
            <a:endParaRPr lang="pl-PL" dirty="0"/>
          </a:p>
        </p:txBody>
      </p:sp>
      <p:sp>
        <p:nvSpPr>
          <p:cNvPr id="3" name="Symbol zastępczy tekstu 2">
            <a:extLst>
              <a:ext uri="{FF2B5EF4-FFF2-40B4-BE49-F238E27FC236}">
                <a16:creationId xmlns:a16="http://schemas.microsoft.com/office/drawing/2014/main" id="{57DF4AEE-6507-A6EF-BEAB-6DD815C42CC9}"/>
              </a:ext>
            </a:extLst>
          </p:cNvPr>
          <p:cNvSpPr>
            <a:spLocks noGrp="1"/>
          </p:cNvSpPr>
          <p:nvPr>
            <p:ph type="body" idx="1"/>
          </p:nvPr>
        </p:nvSpPr>
        <p:spPr/>
        <p:txBody>
          <a:bodyPr/>
          <a:lstStyle/>
          <a:p>
            <a:r>
              <a:rPr lang="pl-PL" dirty="0"/>
              <a:t>Tools</a:t>
            </a:r>
          </a:p>
        </p:txBody>
      </p:sp>
      <p:sp>
        <p:nvSpPr>
          <p:cNvPr id="4" name="Symbol zastępczy numeru slajdu 3">
            <a:extLst>
              <a:ext uri="{FF2B5EF4-FFF2-40B4-BE49-F238E27FC236}">
                <a16:creationId xmlns:a16="http://schemas.microsoft.com/office/drawing/2014/main" id="{36883032-481E-868B-97E0-14DDF0F9B46D}"/>
              </a:ext>
            </a:extLst>
          </p:cNvPr>
          <p:cNvSpPr>
            <a:spLocks noGrp="1"/>
          </p:cNvSpPr>
          <p:nvPr>
            <p:ph type="sldNum" sz="quarter" idx="12"/>
          </p:nvPr>
        </p:nvSpPr>
        <p:spPr/>
        <p:txBody>
          <a:bodyPr/>
          <a:lstStyle/>
          <a:p>
            <a:fld id="{254C963F-D690-449C-B336-8B464EE7B8DB}" type="slidenum">
              <a:rPr lang="pl-PL" smtClean="0"/>
              <a:t>15</a:t>
            </a:fld>
            <a:endParaRPr lang="pl-PL" dirty="0"/>
          </a:p>
        </p:txBody>
      </p:sp>
    </p:spTree>
    <p:extLst>
      <p:ext uri="{BB962C8B-B14F-4D97-AF65-F5344CB8AC3E}">
        <p14:creationId xmlns:p14="http://schemas.microsoft.com/office/powerpoint/2010/main" val="428674478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zawartości 1">
            <a:extLst>
              <a:ext uri="{FF2B5EF4-FFF2-40B4-BE49-F238E27FC236}">
                <a16:creationId xmlns:a16="http://schemas.microsoft.com/office/drawing/2014/main" id="{417555C3-BA67-4B2C-8143-1205B270C39B}"/>
              </a:ext>
            </a:extLst>
          </p:cNvPr>
          <p:cNvSpPr>
            <a:spLocks noGrp="1"/>
          </p:cNvSpPr>
          <p:nvPr>
            <p:ph idx="1"/>
          </p:nvPr>
        </p:nvSpPr>
        <p:spPr/>
        <p:txBody>
          <a:bodyPr>
            <a:normAutofit/>
          </a:bodyPr>
          <a:lstStyle/>
          <a:p>
            <a:pPr marL="514350" indent="-514350">
              <a:buFont typeface="+mj-lt"/>
              <a:buAutoNum type="arabicPeriod"/>
            </a:pPr>
            <a:r>
              <a:rPr lang="pl-PL" dirty="0" err="1"/>
              <a:t>Install</a:t>
            </a:r>
            <a:r>
              <a:rPr lang="pl-PL" dirty="0"/>
              <a:t> Java SDK (Software Development Kit)</a:t>
            </a:r>
            <a:endParaRPr lang="pl-PL" dirty="0">
              <a:solidFill>
                <a:srgbClr val="00B0F0"/>
              </a:solidFill>
            </a:endParaRPr>
          </a:p>
          <a:p>
            <a:pPr marL="514350" indent="-514350">
              <a:buFont typeface="+mj-lt"/>
              <a:buAutoNum type="arabicPeriod"/>
            </a:pPr>
            <a:r>
              <a:rPr lang="en-US" dirty="0"/>
              <a:t>Check </a:t>
            </a:r>
            <a:r>
              <a:rPr lang="pl-PL" dirty="0"/>
              <a:t>Java on </a:t>
            </a:r>
            <a:r>
              <a:rPr lang="pl-PL" dirty="0" err="1"/>
              <a:t>your</a:t>
            </a:r>
            <a:r>
              <a:rPr lang="pl-PL" dirty="0"/>
              <a:t> </a:t>
            </a:r>
            <a:r>
              <a:rPr lang="pl-PL" dirty="0" err="1"/>
              <a:t>computer</a:t>
            </a:r>
            <a:endParaRPr lang="pl-PL" dirty="0"/>
          </a:p>
          <a:p>
            <a:pPr marL="1200150" lvl="1" indent="-514350"/>
            <a:r>
              <a:rPr lang="pl-PL" dirty="0"/>
              <a:t>Open </a:t>
            </a:r>
            <a:r>
              <a:rPr lang="pl-PL" dirty="0" err="1"/>
              <a:t>command</a:t>
            </a:r>
            <a:r>
              <a:rPr lang="pl-PL" dirty="0"/>
              <a:t> </a:t>
            </a:r>
            <a:r>
              <a:rPr lang="pl-PL" dirty="0" err="1"/>
              <a:t>prompt</a:t>
            </a:r>
            <a:r>
              <a:rPr lang="pl-PL" dirty="0"/>
              <a:t> </a:t>
            </a:r>
            <a:r>
              <a:rPr lang="pl-PL" dirty="0" err="1"/>
              <a:t>window</a:t>
            </a:r>
            <a:endParaRPr lang="pl-PL" dirty="0"/>
          </a:p>
          <a:p>
            <a:pPr marL="1200150" lvl="1" indent="-514350"/>
            <a:r>
              <a:rPr lang="pl-PL" dirty="0" err="1"/>
              <a:t>Enter</a:t>
            </a:r>
            <a:r>
              <a:rPr lang="pl-PL" dirty="0"/>
              <a:t> </a:t>
            </a:r>
            <a:r>
              <a:rPr lang="pl-PL" dirty="0" err="1"/>
              <a:t>commands</a:t>
            </a:r>
            <a:br>
              <a:rPr lang="pl-PL" dirty="0"/>
            </a:br>
            <a:r>
              <a:rPr lang="pl-PL" b="1" dirty="0" err="1">
                <a:solidFill>
                  <a:srgbClr val="00B0F0"/>
                </a:solidFill>
              </a:rPr>
              <a:t>javac</a:t>
            </a:r>
            <a:r>
              <a:rPr lang="pl-PL" b="1" dirty="0">
                <a:solidFill>
                  <a:srgbClr val="00B0F0"/>
                </a:solidFill>
              </a:rPr>
              <a:t> --version</a:t>
            </a:r>
            <a:r>
              <a:rPr lang="pl-PL" dirty="0"/>
              <a:t> (</a:t>
            </a:r>
            <a:r>
              <a:rPr lang="pl-PL" dirty="0" err="1"/>
              <a:t>java</a:t>
            </a:r>
            <a:r>
              <a:rPr lang="pl-PL" dirty="0"/>
              <a:t> </a:t>
            </a:r>
            <a:r>
              <a:rPr lang="pl-PL" dirty="0" err="1"/>
              <a:t>compiler</a:t>
            </a:r>
            <a:r>
              <a:rPr lang="pl-PL" dirty="0"/>
              <a:t>)</a:t>
            </a:r>
            <a:br>
              <a:rPr lang="pl-PL" dirty="0"/>
            </a:br>
            <a:r>
              <a:rPr lang="pl-PL" b="1" dirty="0" err="1">
                <a:solidFill>
                  <a:srgbClr val="00B0F0"/>
                </a:solidFill>
              </a:rPr>
              <a:t>java</a:t>
            </a:r>
            <a:r>
              <a:rPr lang="pl-PL" b="1" dirty="0">
                <a:solidFill>
                  <a:srgbClr val="00B0F0"/>
                </a:solidFill>
              </a:rPr>
              <a:t> --version</a:t>
            </a:r>
            <a:r>
              <a:rPr lang="pl-PL" dirty="0"/>
              <a:t> (</a:t>
            </a:r>
            <a:r>
              <a:rPr lang="pl-PL" dirty="0" err="1"/>
              <a:t>java</a:t>
            </a:r>
            <a:r>
              <a:rPr lang="pl-PL" dirty="0"/>
              <a:t> </a:t>
            </a:r>
            <a:r>
              <a:rPr lang="pl-PL" dirty="0" err="1"/>
              <a:t>virtual</a:t>
            </a:r>
            <a:r>
              <a:rPr lang="pl-PL" dirty="0"/>
              <a:t> </a:t>
            </a:r>
            <a:r>
              <a:rPr lang="pl-PL" dirty="0" err="1"/>
              <a:t>machine</a:t>
            </a:r>
            <a:r>
              <a:rPr lang="pl-PL" dirty="0"/>
              <a:t>)</a:t>
            </a:r>
            <a:endParaRPr lang="en-US" dirty="0"/>
          </a:p>
        </p:txBody>
      </p:sp>
      <p:sp>
        <p:nvSpPr>
          <p:cNvPr id="3" name="Symbol zastępczy numeru slajdu 2">
            <a:extLst>
              <a:ext uri="{FF2B5EF4-FFF2-40B4-BE49-F238E27FC236}">
                <a16:creationId xmlns:a16="http://schemas.microsoft.com/office/drawing/2014/main" id="{63139DD0-2ED4-4B6B-96D2-628E9730447C}"/>
              </a:ext>
            </a:extLst>
          </p:cNvPr>
          <p:cNvSpPr>
            <a:spLocks noGrp="1"/>
          </p:cNvSpPr>
          <p:nvPr>
            <p:ph type="sldNum" sz="quarter" idx="12"/>
          </p:nvPr>
        </p:nvSpPr>
        <p:spPr/>
        <p:txBody>
          <a:bodyPr/>
          <a:lstStyle/>
          <a:p>
            <a:fld id="{254C963F-D690-449C-B336-8B464EE7B8DB}" type="slidenum">
              <a:rPr lang="en-US" smtClean="0"/>
              <a:t>16</a:t>
            </a:fld>
            <a:endParaRPr lang="en-US"/>
          </a:p>
        </p:txBody>
      </p:sp>
      <p:sp>
        <p:nvSpPr>
          <p:cNvPr id="4" name="Tytuł 3">
            <a:extLst>
              <a:ext uri="{FF2B5EF4-FFF2-40B4-BE49-F238E27FC236}">
                <a16:creationId xmlns:a16="http://schemas.microsoft.com/office/drawing/2014/main" id="{AD93F6C5-1E5E-44B6-A24C-C799E344B5DC}"/>
              </a:ext>
            </a:extLst>
          </p:cNvPr>
          <p:cNvSpPr>
            <a:spLocks noGrp="1"/>
          </p:cNvSpPr>
          <p:nvPr>
            <p:ph type="title"/>
          </p:nvPr>
        </p:nvSpPr>
        <p:spPr/>
        <p:txBody>
          <a:bodyPr/>
          <a:lstStyle/>
          <a:p>
            <a:r>
              <a:rPr lang="pl-PL" dirty="0" err="1"/>
              <a:t>Install</a:t>
            </a:r>
            <a:r>
              <a:rPr lang="pl-PL" dirty="0"/>
              <a:t> Java</a:t>
            </a:r>
            <a:endParaRPr lang="en-US" dirty="0"/>
          </a:p>
        </p:txBody>
      </p:sp>
    </p:spTree>
    <p:extLst>
      <p:ext uri="{BB962C8B-B14F-4D97-AF65-F5344CB8AC3E}">
        <p14:creationId xmlns:p14="http://schemas.microsoft.com/office/powerpoint/2010/main" val="139419624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zawartości 1">
            <a:extLst>
              <a:ext uri="{FF2B5EF4-FFF2-40B4-BE49-F238E27FC236}">
                <a16:creationId xmlns:a16="http://schemas.microsoft.com/office/drawing/2014/main" id="{417555C3-BA67-4B2C-8143-1205B270C39B}"/>
              </a:ext>
            </a:extLst>
          </p:cNvPr>
          <p:cNvSpPr>
            <a:spLocks noGrp="1"/>
          </p:cNvSpPr>
          <p:nvPr>
            <p:ph idx="1"/>
          </p:nvPr>
        </p:nvSpPr>
        <p:spPr/>
        <p:txBody>
          <a:bodyPr>
            <a:normAutofit fontScale="92500" lnSpcReduction="20000"/>
          </a:bodyPr>
          <a:lstStyle/>
          <a:p>
            <a:pPr marL="514350" indent="-514350">
              <a:buFont typeface="+mj-lt"/>
              <a:buAutoNum type="arabicPeriod"/>
            </a:pPr>
            <a:r>
              <a:rPr lang="en-US" dirty="0"/>
              <a:t>Install </a:t>
            </a:r>
            <a:r>
              <a:rPr lang="en-US" dirty="0" err="1"/>
              <a:t>VSCode</a:t>
            </a:r>
            <a:r>
              <a:rPr lang="en-US" dirty="0"/>
              <a:t> extensions for Java</a:t>
            </a:r>
            <a:br>
              <a:rPr lang="en-US" dirty="0"/>
            </a:br>
            <a:r>
              <a:rPr lang="en-US" dirty="0">
                <a:solidFill>
                  <a:srgbClr val="00B0F0"/>
                </a:solidFill>
              </a:rPr>
              <a:t>Extension Pack for Java (Microsoft)</a:t>
            </a:r>
          </a:p>
          <a:p>
            <a:pPr marL="514350" indent="-514350">
              <a:buFont typeface="+mj-lt"/>
              <a:buAutoNum type="arabicPeriod"/>
            </a:pPr>
            <a:r>
              <a:rPr lang="en-US" dirty="0"/>
              <a:t>Check the installed extensions</a:t>
            </a:r>
          </a:p>
          <a:p>
            <a:pPr marL="514350" indent="-514350">
              <a:buFont typeface="+mj-lt"/>
              <a:buAutoNum type="arabicPeriod"/>
            </a:pPr>
            <a:r>
              <a:rPr lang="en-US" dirty="0"/>
              <a:t>From the course textbook (chapter 1), copy and paste the ‚Hello World’ program</a:t>
            </a:r>
          </a:p>
          <a:p>
            <a:pPr marL="514350" indent="-514350">
              <a:buFont typeface="+mj-lt"/>
              <a:buAutoNum type="arabicPeriod"/>
            </a:pPr>
            <a:r>
              <a:rPr lang="en-US" dirty="0"/>
              <a:t>Save the program in your PP3 repo, folder 01-CourseInteroduction</a:t>
            </a:r>
          </a:p>
          <a:p>
            <a:pPr marL="514350" indent="-514350">
              <a:buFont typeface="+mj-lt"/>
              <a:buAutoNum type="arabicPeriod"/>
            </a:pPr>
            <a:r>
              <a:rPr lang="en-US" dirty="0"/>
              <a:t>Compile and run the program both in:</a:t>
            </a:r>
          </a:p>
          <a:p>
            <a:pPr marL="1200150" lvl="1" indent="-514350"/>
            <a:r>
              <a:rPr lang="en-US" dirty="0"/>
              <a:t>Terminal window</a:t>
            </a:r>
          </a:p>
          <a:p>
            <a:pPr marL="1200150" lvl="1" indent="-514350"/>
            <a:r>
              <a:rPr lang="en-US" dirty="0" err="1"/>
              <a:t>VSCode</a:t>
            </a:r>
            <a:endParaRPr lang="en-US" dirty="0"/>
          </a:p>
        </p:txBody>
      </p:sp>
      <p:sp>
        <p:nvSpPr>
          <p:cNvPr id="3" name="Symbol zastępczy numeru slajdu 2">
            <a:extLst>
              <a:ext uri="{FF2B5EF4-FFF2-40B4-BE49-F238E27FC236}">
                <a16:creationId xmlns:a16="http://schemas.microsoft.com/office/drawing/2014/main" id="{63139DD0-2ED4-4B6B-96D2-628E9730447C}"/>
              </a:ext>
            </a:extLst>
          </p:cNvPr>
          <p:cNvSpPr>
            <a:spLocks noGrp="1"/>
          </p:cNvSpPr>
          <p:nvPr>
            <p:ph type="sldNum" sz="quarter" idx="12"/>
          </p:nvPr>
        </p:nvSpPr>
        <p:spPr/>
        <p:txBody>
          <a:bodyPr/>
          <a:lstStyle/>
          <a:p>
            <a:fld id="{254C963F-D690-449C-B336-8B464EE7B8DB}" type="slidenum">
              <a:rPr lang="en-US" smtClean="0"/>
              <a:t>17</a:t>
            </a:fld>
            <a:endParaRPr lang="en-US"/>
          </a:p>
        </p:txBody>
      </p:sp>
      <p:sp>
        <p:nvSpPr>
          <p:cNvPr id="4" name="Tytuł 3">
            <a:extLst>
              <a:ext uri="{FF2B5EF4-FFF2-40B4-BE49-F238E27FC236}">
                <a16:creationId xmlns:a16="http://schemas.microsoft.com/office/drawing/2014/main" id="{AD93F6C5-1E5E-44B6-A24C-C799E344B5DC}"/>
              </a:ext>
            </a:extLst>
          </p:cNvPr>
          <p:cNvSpPr>
            <a:spLocks noGrp="1"/>
          </p:cNvSpPr>
          <p:nvPr>
            <p:ph type="title"/>
          </p:nvPr>
        </p:nvSpPr>
        <p:spPr/>
        <p:txBody>
          <a:bodyPr/>
          <a:lstStyle/>
          <a:p>
            <a:r>
              <a:rPr lang="pl-PL" dirty="0" err="1"/>
              <a:t>Install</a:t>
            </a:r>
            <a:r>
              <a:rPr lang="pl-PL" dirty="0"/>
              <a:t> VSCode </a:t>
            </a:r>
            <a:r>
              <a:rPr lang="pl-PL" dirty="0" err="1"/>
              <a:t>extensions</a:t>
            </a:r>
            <a:r>
              <a:rPr lang="pl-PL" dirty="0"/>
              <a:t> for Java</a:t>
            </a:r>
            <a:endParaRPr lang="en-US" dirty="0"/>
          </a:p>
        </p:txBody>
      </p:sp>
    </p:spTree>
    <p:extLst>
      <p:ext uri="{BB962C8B-B14F-4D97-AF65-F5344CB8AC3E}">
        <p14:creationId xmlns:p14="http://schemas.microsoft.com/office/powerpoint/2010/main" val="4214986073"/>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4FA82766-5AC7-26AF-F9A7-76097122BE8D}"/>
              </a:ext>
            </a:extLst>
          </p:cNvPr>
          <p:cNvSpPr>
            <a:spLocks noGrp="1"/>
          </p:cNvSpPr>
          <p:nvPr>
            <p:ph type="title"/>
          </p:nvPr>
        </p:nvSpPr>
        <p:spPr/>
        <p:txBody>
          <a:bodyPr/>
          <a:lstStyle/>
          <a:p>
            <a:r>
              <a:rPr lang="en-US"/>
              <a:t>Homework</a:t>
            </a:r>
          </a:p>
        </p:txBody>
      </p:sp>
      <p:sp>
        <p:nvSpPr>
          <p:cNvPr id="3" name="Symbol zastępczy tekstu 2">
            <a:extLst>
              <a:ext uri="{FF2B5EF4-FFF2-40B4-BE49-F238E27FC236}">
                <a16:creationId xmlns:a16="http://schemas.microsoft.com/office/drawing/2014/main" id="{57DF4AEE-6507-A6EF-BEAB-6DD815C42CC9}"/>
              </a:ext>
            </a:extLst>
          </p:cNvPr>
          <p:cNvSpPr>
            <a:spLocks noGrp="1"/>
          </p:cNvSpPr>
          <p:nvPr>
            <p:ph type="body" idx="1"/>
          </p:nvPr>
        </p:nvSpPr>
        <p:spPr/>
        <p:txBody>
          <a:bodyPr/>
          <a:lstStyle/>
          <a:p>
            <a:r>
              <a:rPr lang="pl-PL" dirty="0"/>
              <a:t>Course Materials</a:t>
            </a:r>
          </a:p>
        </p:txBody>
      </p:sp>
      <p:sp>
        <p:nvSpPr>
          <p:cNvPr id="4" name="Symbol zastępczy numeru slajdu 3">
            <a:extLst>
              <a:ext uri="{FF2B5EF4-FFF2-40B4-BE49-F238E27FC236}">
                <a16:creationId xmlns:a16="http://schemas.microsoft.com/office/drawing/2014/main" id="{36883032-481E-868B-97E0-14DDF0F9B46D}"/>
              </a:ext>
            </a:extLst>
          </p:cNvPr>
          <p:cNvSpPr>
            <a:spLocks noGrp="1"/>
          </p:cNvSpPr>
          <p:nvPr>
            <p:ph type="sldNum" sz="quarter" idx="12"/>
          </p:nvPr>
        </p:nvSpPr>
        <p:spPr/>
        <p:txBody>
          <a:bodyPr/>
          <a:lstStyle/>
          <a:p>
            <a:fld id="{254C963F-D690-449C-B336-8B464EE7B8DB}" type="slidenum">
              <a:rPr lang="pl-PL" smtClean="0"/>
              <a:t>18</a:t>
            </a:fld>
            <a:endParaRPr lang="pl-PL" dirty="0"/>
          </a:p>
        </p:txBody>
      </p:sp>
    </p:spTree>
    <p:extLst>
      <p:ext uri="{BB962C8B-B14F-4D97-AF65-F5344CB8AC3E}">
        <p14:creationId xmlns:p14="http://schemas.microsoft.com/office/powerpoint/2010/main" val="3123027594"/>
      </p:ext>
    </p:extLst>
  </p:cSld>
  <p:clrMapOvr>
    <a:masterClrMapping/>
  </p:clrMapOvr>
  <mc:AlternateContent xmlns:mc="http://schemas.openxmlformats.org/markup-compatibility/2006" xmlns:p14="http://schemas.microsoft.com/office/powerpoint/2010/main">
    <mc:Choice Requires="p14">
      <p:transition spd="slow" p14:dur="1200" advTm="16354">
        <p14:prism/>
      </p:transition>
    </mc:Choice>
    <mc:Fallback xmlns="">
      <p:transition spd="slow" advTm="16354">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zawartości 1">
            <a:extLst>
              <a:ext uri="{FF2B5EF4-FFF2-40B4-BE49-F238E27FC236}">
                <a16:creationId xmlns:a16="http://schemas.microsoft.com/office/drawing/2014/main" id="{F9B3077B-F8DD-C67E-9F11-D4182C72C97A}"/>
              </a:ext>
            </a:extLst>
          </p:cNvPr>
          <p:cNvSpPr>
            <a:spLocks noGrp="1"/>
          </p:cNvSpPr>
          <p:nvPr>
            <p:ph idx="1"/>
          </p:nvPr>
        </p:nvSpPr>
        <p:spPr/>
        <p:txBody>
          <a:bodyPr>
            <a:normAutofit/>
          </a:bodyPr>
          <a:lstStyle/>
          <a:p>
            <a:pPr marL="514350" indent="-514350">
              <a:buFont typeface="+mj-lt"/>
              <a:buAutoNum type="arabicPeriod"/>
            </a:pPr>
            <a:r>
              <a:rPr lang="en-US" dirty="0"/>
              <a:t>In your </a:t>
            </a:r>
            <a:r>
              <a:rPr lang="pl-PL" dirty="0" err="1"/>
              <a:t>local</a:t>
            </a:r>
            <a:r>
              <a:rPr lang="pl-PL" dirty="0"/>
              <a:t> PP3 </a:t>
            </a:r>
            <a:r>
              <a:rPr lang="en-US" dirty="0"/>
              <a:t>repository, open a folder</a:t>
            </a:r>
            <a:br>
              <a:rPr lang="en-US" dirty="0"/>
            </a:br>
            <a:r>
              <a:rPr lang="en-US" dirty="0" err="1">
                <a:solidFill>
                  <a:srgbClr val="00B0F0"/>
                </a:solidFill>
              </a:rPr>
              <a:t>CourseIntroduction</a:t>
            </a:r>
            <a:endParaRPr lang="en-US" dirty="0">
              <a:solidFill>
                <a:srgbClr val="00B0F0"/>
              </a:solidFill>
            </a:endParaRPr>
          </a:p>
          <a:p>
            <a:pPr marL="514350" indent="-514350">
              <a:buFont typeface="+mj-lt"/>
              <a:buAutoNum type="arabicPeriod"/>
            </a:pPr>
            <a:r>
              <a:rPr lang="en-US" dirty="0" err="1"/>
              <a:t>Familiarise</a:t>
            </a:r>
            <a:r>
              <a:rPr lang="en-US" dirty="0"/>
              <a:t> yourself with the course syllabus</a:t>
            </a:r>
            <a:br>
              <a:rPr lang="en-US" dirty="0"/>
            </a:br>
            <a:r>
              <a:rPr lang="en-US" dirty="0">
                <a:solidFill>
                  <a:srgbClr val="00B0F0"/>
                </a:solidFill>
              </a:rPr>
              <a:t>Syllabus.docx</a:t>
            </a:r>
          </a:p>
          <a:p>
            <a:pPr marL="514350" indent="-514350">
              <a:buFont typeface="+mj-lt"/>
              <a:buAutoNum type="arabicPeriod"/>
            </a:pPr>
            <a:r>
              <a:rPr lang="pl-PL" dirty="0"/>
              <a:t>Open the </a:t>
            </a:r>
            <a:r>
              <a:rPr lang="pl-PL" dirty="0" err="1"/>
              <a:t>course</a:t>
            </a:r>
            <a:r>
              <a:rPr lang="pl-PL" dirty="0"/>
              <a:t> </a:t>
            </a:r>
            <a:r>
              <a:rPr lang="en-US" dirty="0"/>
              <a:t>textbook</a:t>
            </a:r>
            <a:r>
              <a:rPr lang="pl-PL" dirty="0"/>
              <a:t> (pdf) and </a:t>
            </a:r>
            <a:r>
              <a:rPr lang="pl-PL" dirty="0" err="1"/>
              <a:t>read</a:t>
            </a:r>
            <a:r>
              <a:rPr lang="pl-PL" dirty="0"/>
              <a:t> the </a:t>
            </a:r>
            <a:r>
              <a:rPr lang="pl-PL" dirty="0" err="1"/>
              <a:t>Table</a:t>
            </a:r>
            <a:r>
              <a:rPr lang="pl-PL" dirty="0"/>
              <a:t> of </a:t>
            </a:r>
            <a:r>
              <a:rPr lang="pl-PL" dirty="0" err="1"/>
              <a:t>Contents</a:t>
            </a:r>
            <a:br>
              <a:rPr lang="pl-PL" dirty="0"/>
            </a:br>
            <a:r>
              <a:rPr lang="en-US" dirty="0">
                <a:solidFill>
                  <a:srgbClr val="00B0F0"/>
                </a:solidFill>
              </a:rPr>
              <a:t>Think Jav</a:t>
            </a:r>
            <a:r>
              <a:rPr lang="pl-PL" dirty="0">
                <a:solidFill>
                  <a:srgbClr val="00B0F0"/>
                </a:solidFill>
              </a:rPr>
              <a:t>a. </a:t>
            </a:r>
            <a:r>
              <a:rPr lang="en-US" dirty="0">
                <a:solidFill>
                  <a:srgbClr val="00B0F0"/>
                </a:solidFill>
              </a:rPr>
              <a:t>How to Think Like a Computer Scientist</a:t>
            </a:r>
            <a:r>
              <a:rPr lang="pl-PL" dirty="0">
                <a:solidFill>
                  <a:srgbClr val="00B0F0"/>
                </a:solidFill>
              </a:rPr>
              <a:t>.</a:t>
            </a:r>
            <a:endParaRPr lang="en-US" dirty="0">
              <a:solidFill>
                <a:srgbClr val="00B0F0"/>
              </a:solidFill>
            </a:endParaRPr>
          </a:p>
        </p:txBody>
      </p:sp>
      <p:sp>
        <p:nvSpPr>
          <p:cNvPr id="3" name="Symbol zastępczy numeru slajdu 2">
            <a:extLst>
              <a:ext uri="{FF2B5EF4-FFF2-40B4-BE49-F238E27FC236}">
                <a16:creationId xmlns:a16="http://schemas.microsoft.com/office/drawing/2014/main" id="{E04374CA-767F-9FAA-246B-BC2D212D8B7D}"/>
              </a:ext>
            </a:extLst>
          </p:cNvPr>
          <p:cNvSpPr>
            <a:spLocks noGrp="1"/>
          </p:cNvSpPr>
          <p:nvPr>
            <p:ph type="sldNum" sz="quarter" idx="12"/>
          </p:nvPr>
        </p:nvSpPr>
        <p:spPr/>
        <p:txBody>
          <a:bodyPr/>
          <a:lstStyle/>
          <a:p>
            <a:fld id="{254C963F-D690-449C-B336-8B464EE7B8DB}" type="slidenum">
              <a:rPr lang="pl-PL" smtClean="0"/>
              <a:t>19</a:t>
            </a:fld>
            <a:endParaRPr lang="pl-PL" dirty="0"/>
          </a:p>
        </p:txBody>
      </p:sp>
      <p:sp>
        <p:nvSpPr>
          <p:cNvPr id="4" name="Tytuł 3">
            <a:extLst>
              <a:ext uri="{FF2B5EF4-FFF2-40B4-BE49-F238E27FC236}">
                <a16:creationId xmlns:a16="http://schemas.microsoft.com/office/drawing/2014/main" id="{B33793D8-279A-E713-D0D8-3D969606C585}"/>
              </a:ext>
            </a:extLst>
          </p:cNvPr>
          <p:cNvSpPr>
            <a:spLocks noGrp="1"/>
          </p:cNvSpPr>
          <p:nvPr>
            <p:ph type="title"/>
          </p:nvPr>
        </p:nvSpPr>
        <p:spPr/>
        <p:txBody>
          <a:bodyPr/>
          <a:lstStyle/>
          <a:p>
            <a:r>
              <a:rPr lang="en-US" dirty="0"/>
              <a:t>Read the </a:t>
            </a:r>
            <a:r>
              <a:rPr lang="pl-PL" dirty="0"/>
              <a:t>Course </a:t>
            </a:r>
            <a:r>
              <a:rPr lang="en-US" dirty="0"/>
              <a:t>Syllabus</a:t>
            </a:r>
          </a:p>
        </p:txBody>
      </p:sp>
    </p:spTree>
    <p:extLst>
      <p:ext uri="{BB962C8B-B14F-4D97-AF65-F5344CB8AC3E}">
        <p14:creationId xmlns:p14="http://schemas.microsoft.com/office/powerpoint/2010/main" val="1809690938"/>
      </p:ext>
    </p:extLst>
  </p:cSld>
  <p:clrMapOvr>
    <a:masterClrMapping/>
  </p:clrMapOvr>
  <mc:AlternateContent xmlns:mc="http://schemas.openxmlformats.org/markup-compatibility/2006" xmlns:p14="http://schemas.microsoft.com/office/powerpoint/2010/main">
    <mc:Choice Requires="p14">
      <p:transition spd="slow" p14:dur="1200" advTm="31731">
        <p14:prism/>
      </p:transition>
    </mc:Choice>
    <mc:Fallback xmlns="">
      <p:transition spd="slow" advTm="31731">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zawartości 1">
            <a:extLst>
              <a:ext uri="{FF2B5EF4-FFF2-40B4-BE49-F238E27FC236}">
                <a16:creationId xmlns:a16="http://schemas.microsoft.com/office/drawing/2014/main" id="{3EDFA272-3930-484B-991B-B3AB08924CB2}"/>
              </a:ext>
            </a:extLst>
          </p:cNvPr>
          <p:cNvSpPr>
            <a:spLocks noGrp="1"/>
          </p:cNvSpPr>
          <p:nvPr>
            <p:ph idx="1"/>
          </p:nvPr>
        </p:nvSpPr>
        <p:spPr/>
        <p:txBody>
          <a:bodyPr>
            <a:normAutofit/>
          </a:bodyPr>
          <a:lstStyle/>
          <a:p>
            <a:pPr marL="514350" indent="-514350">
              <a:buAutoNum type="arabicPeriod"/>
            </a:pPr>
            <a:r>
              <a:rPr lang="en-US" dirty="0"/>
              <a:t>Use course forum on Teams</a:t>
            </a:r>
          </a:p>
          <a:p>
            <a:pPr marL="514350" indent="-514350">
              <a:buFont typeface="Arial" panose="020B0604020202020204" pitchFamily="34" charset="0"/>
              <a:buAutoNum type="arabicPeriod"/>
            </a:pPr>
            <a:r>
              <a:rPr lang="en-US" dirty="0"/>
              <a:t>Use Microsoft Teams chat</a:t>
            </a:r>
          </a:p>
          <a:p>
            <a:pPr marL="514350" indent="-514350">
              <a:buAutoNum type="arabicPeriod"/>
            </a:pPr>
            <a:r>
              <a:rPr lang="en-US" dirty="0"/>
              <a:t>Take part in office hours (details on teacher’s e-card)</a:t>
            </a:r>
          </a:p>
          <a:p>
            <a:pPr marL="514350" indent="-514350">
              <a:buAutoNum type="arabicPeriod"/>
            </a:pPr>
            <a:r>
              <a:rPr lang="en-US" dirty="0"/>
              <a:t>Send an email (details on teacher’s e-card)</a:t>
            </a:r>
            <a:endParaRPr lang="pl-PL" dirty="0"/>
          </a:p>
          <a:p>
            <a:pPr marL="514350" indent="-514350">
              <a:buAutoNum type="arabicPeriod"/>
            </a:pPr>
            <a:r>
              <a:rPr lang="pl-PL" dirty="0" err="1"/>
              <a:t>Teacher’s</a:t>
            </a:r>
            <a:r>
              <a:rPr lang="pl-PL" dirty="0"/>
              <a:t> e-</a:t>
            </a:r>
            <a:r>
              <a:rPr lang="pl-PL" dirty="0" err="1"/>
              <a:t>card</a:t>
            </a:r>
            <a:endParaRPr lang="pl-PL" dirty="0"/>
          </a:p>
          <a:p>
            <a:pPr marL="1200150" lvl="1" indent="-514350"/>
            <a:r>
              <a:rPr lang="en-US" dirty="0">
                <a:hlinkClick r:id="rId2"/>
              </a:rPr>
              <a:t>https://e-uczelnia.uek.krakow.pl/course/view.php?id=218</a:t>
            </a:r>
            <a:r>
              <a:rPr lang="pl-PL" dirty="0"/>
              <a:t> </a:t>
            </a:r>
            <a:r>
              <a:rPr lang="en-US" dirty="0"/>
              <a:t> </a:t>
            </a:r>
          </a:p>
          <a:p>
            <a:pPr marL="514350" indent="-514350">
              <a:buAutoNum type="arabicPeriod"/>
            </a:pPr>
            <a:endParaRPr lang="en-US" dirty="0"/>
          </a:p>
        </p:txBody>
      </p:sp>
      <p:sp>
        <p:nvSpPr>
          <p:cNvPr id="3" name="Symbol zastępczy numeru slajdu 2">
            <a:extLst>
              <a:ext uri="{FF2B5EF4-FFF2-40B4-BE49-F238E27FC236}">
                <a16:creationId xmlns:a16="http://schemas.microsoft.com/office/drawing/2014/main" id="{A2FD0D59-51B8-45E0-AAEF-CD6568C0DACC}"/>
              </a:ext>
            </a:extLst>
          </p:cNvPr>
          <p:cNvSpPr>
            <a:spLocks noGrp="1"/>
          </p:cNvSpPr>
          <p:nvPr>
            <p:ph type="sldNum" sz="quarter" idx="12"/>
          </p:nvPr>
        </p:nvSpPr>
        <p:spPr/>
        <p:txBody>
          <a:bodyPr/>
          <a:lstStyle/>
          <a:p>
            <a:fld id="{254C963F-D690-449C-B336-8B464EE7B8DB}" type="slidenum">
              <a:rPr lang="en-US" smtClean="0"/>
              <a:t>2</a:t>
            </a:fld>
            <a:endParaRPr lang="en-US"/>
          </a:p>
        </p:txBody>
      </p:sp>
      <p:sp>
        <p:nvSpPr>
          <p:cNvPr id="4" name="Tytuł 3">
            <a:extLst>
              <a:ext uri="{FF2B5EF4-FFF2-40B4-BE49-F238E27FC236}">
                <a16:creationId xmlns:a16="http://schemas.microsoft.com/office/drawing/2014/main" id="{DB2026DC-A629-4A00-8F6F-4CFDE7F3E7D5}"/>
              </a:ext>
            </a:extLst>
          </p:cNvPr>
          <p:cNvSpPr>
            <a:spLocks noGrp="1"/>
          </p:cNvSpPr>
          <p:nvPr>
            <p:ph type="title"/>
          </p:nvPr>
        </p:nvSpPr>
        <p:spPr/>
        <p:txBody>
          <a:bodyPr/>
          <a:lstStyle/>
          <a:p>
            <a:r>
              <a:rPr lang="en-US" dirty="0"/>
              <a:t>Communication</a:t>
            </a:r>
            <a:r>
              <a:rPr lang="pl-PL" dirty="0"/>
              <a:t> with </a:t>
            </a:r>
            <a:r>
              <a:rPr lang="pl-PL" dirty="0" err="1"/>
              <a:t>Teacher</a:t>
            </a:r>
            <a:endParaRPr lang="en-US" dirty="0"/>
          </a:p>
        </p:txBody>
      </p:sp>
    </p:spTree>
    <p:extLst>
      <p:ext uri="{BB962C8B-B14F-4D97-AF65-F5344CB8AC3E}">
        <p14:creationId xmlns:p14="http://schemas.microsoft.com/office/powerpoint/2010/main" val="3285343587"/>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zawartości 1">
            <a:extLst>
              <a:ext uri="{FF2B5EF4-FFF2-40B4-BE49-F238E27FC236}">
                <a16:creationId xmlns:a16="http://schemas.microsoft.com/office/drawing/2014/main" id="{A930435C-07F7-2414-2FE5-EFA1EBB1F789}"/>
              </a:ext>
            </a:extLst>
          </p:cNvPr>
          <p:cNvSpPr>
            <a:spLocks noGrp="1"/>
          </p:cNvSpPr>
          <p:nvPr>
            <p:ph idx="1"/>
          </p:nvPr>
        </p:nvSpPr>
        <p:spPr/>
        <p:txBody>
          <a:bodyPr>
            <a:normAutofit/>
          </a:bodyPr>
          <a:lstStyle/>
          <a:p>
            <a:pPr marL="514350" indent="-514350">
              <a:buFont typeface="+mj-lt"/>
              <a:buAutoNum type="arabicPeriod"/>
            </a:pPr>
            <a:r>
              <a:rPr lang="en-US" dirty="0"/>
              <a:t>In your local repository, open a folder</a:t>
            </a:r>
            <a:br>
              <a:rPr lang="en-US" dirty="0"/>
            </a:br>
            <a:r>
              <a:rPr lang="pl-PL" dirty="0" err="1">
                <a:solidFill>
                  <a:srgbClr val="00B0F0"/>
                </a:solidFill>
              </a:rPr>
              <a:t>ClassesAndObjects</a:t>
            </a:r>
            <a:endParaRPr lang="en-US" dirty="0">
              <a:solidFill>
                <a:srgbClr val="00B0F0"/>
              </a:solidFill>
            </a:endParaRPr>
          </a:p>
          <a:p>
            <a:pPr marL="514350" indent="-514350">
              <a:buFont typeface="+mj-lt"/>
              <a:buAutoNum type="arabicPeriod"/>
            </a:pPr>
            <a:r>
              <a:rPr lang="pl-PL" dirty="0"/>
              <a:t>Open the </a:t>
            </a:r>
            <a:r>
              <a:rPr lang="en-US" dirty="0"/>
              <a:t>document</a:t>
            </a:r>
            <a:r>
              <a:rPr lang="pl-PL" dirty="0"/>
              <a:t> for the </a:t>
            </a:r>
            <a:r>
              <a:rPr lang="en-US" dirty="0"/>
              <a:t>next</a:t>
            </a:r>
            <a:r>
              <a:rPr lang="pl-PL" dirty="0"/>
              <a:t> </a:t>
            </a:r>
            <a:r>
              <a:rPr lang="en-US" dirty="0"/>
              <a:t>class</a:t>
            </a:r>
            <a:br>
              <a:rPr lang="pl-PL" dirty="0"/>
            </a:br>
            <a:r>
              <a:rPr lang="pl-PL" dirty="0" err="1">
                <a:solidFill>
                  <a:srgbClr val="00B0F0"/>
                </a:solidFill>
              </a:rPr>
              <a:t>ClassesAndObjects</a:t>
            </a:r>
            <a:r>
              <a:rPr lang="en-US" dirty="0">
                <a:solidFill>
                  <a:srgbClr val="00B0F0"/>
                </a:solidFill>
              </a:rPr>
              <a:t>.docx</a:t>
            </a:r>
            <a:endParaRPr lang="pl-PL" dirty="0"/>
          </a:p>
          <a:p>
            <a:pPr marL="514350" indent="-514350">
              <a:buFont typeface="+mj-lt"/>
              <a:buAutoNum type="arabicPeriod"/>
            </a:pPr>
            <a:r>
              <a:rPr lang="pl-PL" dirty="0"/>
              <a:t>C</a:t>
            </a:r>
            <a:r>
              <a:rPr lang="en-US" dirty="0" err="1"/>
              <a:t>omplete</a:t>
            </a:r>
            <a:r>
              <a:rPr lang="en-US" dirty="0"/>
              <a:t> all tasks contained</a:t>
            </a:r>
            <a:r>
              <a:rPr lang="pl-PL" dirty="0"/>
              <a:t> </a:t>
            </a:r>
            <a:r>
              <a:rPr lang="en-US" dirty="0"/>
              <a:t>in the section</a:t>
            </a:r>
            <a:br>
              <a:rPr lang="en-US" dirty="0"/>
            </a:br>
            <a:r>
              <a:rPr lang="en-US" dirty="0">
                <a:solidFill>
                  <a:srgbClr val="00B0F0"/>
                </a:solidFill>
              </a:rPr>
              <a:t>BEFORE CLASS</a:t>
            </a:r>
          </a:p>
        </p:txBody>
      </p:sp>
      <p:sp>
        <p:nvSpPr>
          <p:cNvPr id="3" name="Symbol zastępczy numeru slajdu 2">
            <a:extLst>
              <a:ext uri="{FF2B5EF4-FFF2-40B4-BE49-F238E27FC236}">
                <a16:creationId xmlns:a16="http://schemas.microsoft.com/office/drawing/2014/main" id="{742EAF63-FB69-A6FA-7CDA-B2E83FFE4A1B}"/>
              </a:ext>
            </a:extLst>
          </p:cNvPr>
          <p:cNvSpPr>
            <a:spLocks noGrp="1"/>
          </p:cNvSpPr>
          <p:nvPr>
            <p:ph type="sldNum" sz="quarter" idx="12"/>
          </p:nvPr>
        </p:nvSpPr>
        <p:spPr/>
        <p:txBody>
          <a:bodyPr/>
          <a:lstStyle/>
          <a:p>
            <a:fld id="{254C963F-D690-449C-B336-8B464EE7B8DB}" type="slidenum">
              <a:rPr lang="pl-PL" smtClean="0"/>
              <a:t>20</a:t>
            </a:fld>
            <a:endParaRPr lang="pl-PL" dirty="0"/>
          </a:p>
        </p:txBody>
      </p:sp>
      <p:sp>
        <p:nvSpPr>
          <p:cNvPr id="4" name="Tytuł 3">
            <a:extLst>
              <a:ext uri="{FF2B5EF4-FFF2-40B4-BE49-F238E27FC236}">
                <a16:creationId xmlns:a16="http://schemas.microsoft.com/office/drawing/2014/main" id="{B3A5E7F8-81AB-FA87-9589-6CB6E75B8EF8}"/>
              </a:ext>
            </a:extLst>
          </p:cNvPr>
          <p:cNvSpPr>
            <a:spLocks noGrp="1"/>
          </p:cNvSpPr>
          <p:nvPr>
            <p:ph type="title"/>
          </p:nvPr>
        </p:nvSpPr>
        <p:spPr/>
        <p:txBody>
          <a:bodyPr/>
          <a:lstStyle/>
          <a:p>
            <a:r>
              <a:rPr lang="en-US" dirty="0"/>
              <a:t>Prepare for next class</a:t>
            </a:r>
          </a:p>
        </p:txBody>
      </p:sp>
    </p:spTree>
    <p:extLst>
      <p:ext uri="{BB962C8B-B14F-4D97-AF65-F5344CB8AC3E}">
        <p14:creationId xmlns:p14="http://schemas.microsoft.com/office/powerpoint/2010/main" val="125244385"/>
      </p:ext>
    </p:extLst>
  </p:cSld>
  <p:clrMapOvr>
    <a:masterClrMapping/>
  </p:clrMapOvr>
  <mc:AlternateContent xmlns:mc="http://schemas.openxmlformats.org/markup-compatibility/2006" xmlns:p14="http://schemas.microsoft.com/office/powerpoint/2010/main">
    <mc:Choice Requires="p14">
      <p:transition spd="slow" p14:dur="1200" advTm="42214">
        <p14:prism/>
      </p:transition>
    </mc:Choice>
    <mc:Fallback xmlns="">
      <p:transition spd="slow" advTm="42214">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E35D759D-0154-DDCB-5AE5-29F4994290C4}"/>
              </a:ext>
            </a:extLst>
          </p:cNvPr>
          <p:cNvSpPr>
            <a:spLocks noGrp="1"/>
          </p:cNvSpPr>
          <p:nvPr>
            <p:ph type="title"/>
          </p:nvPr>
        </p:nvSpPr>
        <p:spPr/>
        <p:txBody>
          <a:bodyPr/>
          <a:lstStyle/>
          <a:p>
            <a:r>
              <a:rPr lang="pl-PL" dirty="0"/>
              <a:t>Course </a:t>
            </a:r>
            <a:r>
              <a:rPr lang="en-US" dirty="0"/>
              <a:t>Details</a:t>
            </a:r>
          </a:p>
        </p:txBody>
      </p:sp>
      <p:sp>
        <p:nvSpPr>
          <p:cNvPr id="3" name="Symbol zastępczy tekstu 2">
            <a:extLst>
              <a:ext uri="{FF2B5EF4-FFF2-40B4-BE49-F238E27FC236}">
                <a16:creationId xmlns:a16="http://schemas.microsoft.com/office/drawing/2014/main" id="{E21D4B2B-D696-E61C-B4C6-45CA2191D032}"/>
              </a:ext>
            </a:extLst>
          </p:cNvPr>
          <p:cNvSpPr>
            <a:spLocks noGrp="1"/>
          </p:cNvSpPr>
          <p:nvPr>
            <p:ph type="body" idx="1"/>
          </p:nvPr>
        </p:nvSpPr>
        <p:spPr/>
        <p:txBody>
          <a:bodyPr/>
          <a:lstStyle/>
          <a:p>
            <a:endParaRPr lang="pl-PL" dirty="0"/>
          </a:p>
        </p:txBody>
      </p:sp>
      <p:sp>
        <p:nvSpPr>
          <p:cNvPr id="4" name="Symbol zastępczy numeru slajdu 3">
            <a:extLst>
              <a:ext uri="{FF2B5EF4-FFF2-40B4-BE49-F238E27FC236}">
                <a16:creationId xmlns:a16="http://schemas.microsoft.com/office/drawing/2014/main" id="{55165F70-3FA5-8DF5-DCBD-0E78977EB69A}"/>
              </a:ext>
            </a:extLst>
          </p:cNvPr>
          <p:cNvSpPr>
            <a:spLocks noGrp="1"/>
          </p:cNvSpPr>
          <p:nvPr>
            <p:ph type="sldNum" sz="quarter" idx="12"/>
          </p:nvPr>
        </p:nvSpPr>
        <p:spPr/>
        <p:txBody>
          <a:bodyPr/>
          <a:lstStyle/>
          <a:p>
            <a:fld id="{254C963F-D690-449C-B336-8B464EE7B8DB}" type="slidenum">
              <a:rPr lang="pl-PL" smtClean="0"/>
              <a:t>3</a:t>
            </a:fld>
            <a:endParaRPr lang="pl-PL" dirty="0"/>
          </a:p>
        </p:txBody>
      </p:sp>
    </p:spTree>
    <p:extLst>
      <p:ext uri="{BB962C8B-B14F-4D97-AF65-F5344CB8AC3E}">
        <p14:creationId xmlns:p14="http://schemas.microsoft.com/office/powerpoint/2010/main" val="2130001478"/>
      </p:ext>
    </p:extLst>
  </p:cSld>
  <p:clrMapOvr>
    <a:masterClrMapping/>
  </p:clrMapOvr>
  <mc:AlternateContent xmlns:mc="http://schemas.openxmlformats.org/markup-compatibility/2006" xmlns:p14="http://schemas.microsoft.com/office/powerpoint/2010/main">
    <mc:Choice Requires="p14">
      <p:transition spd="slow" p14:dur="1200" advTm="10458">
        <p14:prism/>
      </p:transition>
    </mc:Choice>
    <mc:Fallback xmlns="">
      <p:transition spd="slow" advTm="10458">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ela 5">
            <a:extLst>
              <a:ext uri="{FF2B5EF4-FFF2-40B4-BE49-F238E27FC236}">
                <a16:creationId xmlns:a16="http://schemas.microsoft.com/office/drawing/2014/main" id="{361DBB10-7E00-4A84-BE20-BE665A5B4ECD}"/>
              </a:ext>
            </a:extLst>
          </p:cNvPr>
          <p:cNvGraphicFramePr>
            <a:graphicFrameLocks noGrp="1"/>
          </p:cNvGraphicFramePr>
          <p:nvPr>
            <p:ph idx="1"/>
            <p:extLst>
              <p:ext uri="{D42A27DB-BD31-4B8C-83A1-F6EECF244321}">
                <p14:modId xmlns:p14="http://schemas.microsoft.com/office/powerpoint/2010/main" val="3658244322"/>
              </p:ext>
            </p:extLst>
          </p:nvPr>
        </p:nvGraphicFramePr>
        <p:xfrm>
          <a:off x="838199" y="1825625"/>
          <a:ext cx="10458797" cy="2590800"/>
        </p:xfrm>
        <a:graphic>
          <a:graphicData uri="http://schemas.openxmlformats.org/drawingml/2006/table">
            <a:tbl>
              <a:tblPr firstRow="1" bandRow="1">
                <a:tableStyleId>{C083E6E3-FA7D-4D7B-A595-EF9225AFEA82}</a:tableStyleId>
              </a:tblPr>
              <a:tblGrid>
                <a:gridCol w="10458797">
                  <a:extLst>
                    <a:ext uri="{9D8B030D-6E8A-4147-A177-3AD203B41FA5}">
                      <a16:colId xmlns:a16="http://schemas.microsoft.com/office/drawing/2014/main" val="3560931862"/>
                    </a:ext>
                  </a:extLst>
                </a:gridCol>
              </a:tblGrid>
              <a:tr h="370840">
                <a:tc>
                  <a:txBody>
                    <a:bodyPr/>
                    <a:lstStyle/>
                    <a:p>
                      <a:r>
                        <a:rPr lang="pl-PL" sz="2800" noProof="0" dirty="0" err="1"/>
                        <a:t>Main</a:t>
                      </a:r>
                      <a:r>
                        <a:rPr lang="pl-PL" sz="2800" noProof="0" dirty="0"/>
                        <a:t> T</a:t>
                      </a:r>
                      <a:r>
                        <a:rPr lang="en-US" sz="2800" noProof="0" dirty="0" err="1"/>
                        <a:t>opic</a:t>
                      </a:r>
                      <a:r>
                        <a:rPr lang="pl-PL" sz="2800" noProof="0" dirty="0"/>
                        <a:t>s</a:t>
                      </a:r>
                      <a:endParaRPr lang="en-US" sz="2800" noProof="0" dirty="0"/>
                    </a:p>
                  </a:txBody>
                  <a:tcPr/>
                </a:tc>
                <a:extLst>
                  <a:ext uri="{0D108BD9-81ED-4DB2-BD59-A6C34878D82A}">
                    <a16:rowId xmlns:a16="http://schemas.microsoft.com/office/drawing/2014/main" val="98511779"/>
                  </a:ext>
                </a:extLst>
              </a:tr>
              <a:tr h="370840">
                <a:tc>
                  <a:txBody>
                    <a:bodyPr/>
                    <a:lstStyle/>
                    <a:p>
                      <a:r>
                        <a:rPr lang="en-US" sz="2800" noProof="0" dirty="0"/>
                        <a:t>Course Introduction</a:t>
                      </a:r>
                    </a:p>
                  </a:txBody>
                  <a:tcPr/>
                </a:tc>
                <a:extLst>
                  <a:ext uri="{0D108BD9-81ED-4DB2-BD59-A6C34878D82A}">
                    <a16:rowId xmlns:a16="http://schemas.microsoft.com/office/drawing/2014/main" val="1907327843"/>
                  </a:ext>
                </a:extLst>
              </a:tr>
              <a:tr h="370840">
                <a:tc>
                  <a:txBody>
                    <a:bodyPr/>
                    <a:lstStyle/>
                    <a:p>
                      <a:r>
                        <a:rPr lang="en-US" sz="2800" noProof="0" dirty="0"/>
                        <a:t>Part 1: </a:t>
                      </a:r>
                      <a:r>
                        <a:rPr lang="en-US" sz="2800" b="1" noProof="0" dirty="0"/>
                        <a:t>OOP FOUNDATIONS</a:t>
                      </a:r>
                      <a:r>
                        <a:rPr lang="pl-PL" sz="2800" b="1" noProof="0" dirty="0"/>
                        <a:t> </a:t>
                      </a:r>
                      <a:r>
                        <a:rPr lang="pl-PL" sz="2800" noProof="0" dirty="0"/>
                        <a:t>(</a:t>
                      </a:r>
                      <a:r>
                        <a:rPr lang="pl-PL" sz="2800" noProof="0" dirty="0" err="1"/>
                        <a:t>classess</a:t>
                      </a:r>
                      <a:r>
                        <a:rPr lang="pl-PL" sz="2800" noProof="0" dirty="0"/>
                        <a:t>, </a:t>
                      </a:r>
                      <a:r>
                        <a:rPr lang="pl-PL" sz="2800" noProof="0" dirty="0" err="1"/>
                        <a:t>objects</a:t>
                      </a:r>
                      <a:r>
                        <a:rPr lang="pl-PL" sz="2800" noProof="0" dirty="0"/>
                        <a:t>, </a:t>
                      </a:r>
                      <a:r>
                        <a:rPr lang="pl-PL" sz="2800" noProof="0" dirty="0" err="1"/>
                        <a:t>encapsulation</a:t>
                      </a:r>
                      <a:r>
                        <a:rPr lang="pl-PL" sz="2800" noProof="0" dirty="0"/>
                        <a:t>)</a:t>
                      </a:r>
                      <a:endParaRPr lang="en-US" sz="2800" noProof="0" dirty="0"/>
                    </a:p>
                  </a:txBody>
                  <a:tcPr/>
                </a:tc>
                <a:extLst>
                  <a:ext uri="{0D108BD9-81ED-4DB2-BD59-A6C34878D82A}">
                    <a16:rowId xmlns:a16="http://schemas.microsoft.com/office/drawing/2014/main" val="866157353"/>
                  </a:ext>
                </a:extLst>
              </a:tr>
              <a:tr h="370840">
                <a:tc>
                  <a:txBody>
                    <a:bodyPr/>
                    <a:lstStyle/>
                    <a:p>
                      <a:r>
                        <a:rPr lang="en-US" sz="2800" noProof="0" dirty="0"/>
                        <a:t>Part 2: </a:t>
                      </a:r>
                      <a:r>
                        <a:rPr lang="en-US" sz="2800" b="1" noProof="0" dirty="0"/>
                        <a:t>INTER-OBJECT RELATIONSHIPS </a:t>
                      </a:r>
                      <a:r>
                        <a:rPr lang="pl-PL" sz="2800" noProof="0" dirty="0"/>
                        <a:t>(</a:t>
                      </a:r>
                      <a:r>
                        <a:rPr lang="pl-PL" sz="2800" noProof="0" dirty="0" err="1"/>
                        <a:t>inheritance</a:t>
                      </a:r>
                      <a:r>
                        <a:rPr lang="pl-PL" sz="2800" noProof="0" dirty="0"/>
                        <a:t>, </a:t>
                      </a:r>
                      <a:r>
                        <a:rPr lang="pl-PL" sz="2800" noProof="0" dirty="0" err="1"/>
                        <a:t>polymorphism</a:t>
                      </a:r>
                      <a:r>
                        <a:rPr lang="pl-PL" sz="2800" noProof="0" dirty="0"/>
                        <a:t>)</a:t>
                      </a:r>
                      <a:endParaRPr lang="en-US" sz="2800" noProof="0" dirty="0"/>
                    </a:p>
                  </a:txBody>
                  <a:tcPr/>
                </a:tc>
                <a:extLst>
                  <a:ext uri="{0D108BD9-81ED-4DB2-BD59-A6C34878D82A}">
                    <a16:rowId xmlns:a16="http://schemas.microsoft.com/office/drawing/2014/main" val="3524820777"/>
                  </a:ext>
                </a:extLst>
              </a:tr>
              <a:tr h="370840">
                <a:tc>
                  <a:txBody>
                    <a:bodyPr/>
                    <a:lstStyle/>
                    <a:p>
                      <a:r>
                        <a:rPr lang="en-US" sz="2800" noProof="0" dirty="0"/>
                        <a:t>Part 3: </a:t>
                      </a:r>
                      <a:r>
                        <a:rPr lang="pl-PL" sz="2800" b="1" noProof="0" dirty="0"/>
                        <a:t>ABSTRACT CONCEPTS </a:t>
                      </a:r>
                      <a:r>
                        <a:rPr lang="pl-PL" sz="2800" noProof="0" dirty="0"/>
                        <a:t>(</a:t>
                      </a:r>
                      <a:r>
                        <a:rPr lang="pl-PL" sz="2800" noProof="0" dirty="0" err="1"/>
                        <a:t>abstract</a:t>
                      </a:r>
                      <a:r>
                        <a:rPr lang="pl-PL" sz="2800" noProof="0" dirty="0"/>
                        <a:t> </a:t>
                      </a:r>
                      <a:r>
                        <a:rPr lang="pl-PL" sz="2800" noProof="0" dirty="0" err="1"/>
                        <a:t>classes</a:t>
                      </a:r>
                      <a:r>
                        <a:rPr lang="pl-PL" sz="2800" noProof="0" dirty="0"/>
                        <a:t>, </a:t>
                      </a:r>
                      <a:r>
                        <a:rPr lang="pl-PL" sz="2800" noProof="0" dirty="0" err="1"/>
                        <a:t>interfaces</a:t>
                      </a:r>
                      <a:r>
                        <a:rPr lang="pl-PL" sz="2800" noProof="0" dirty="0"/>
                        <a:t>)</a:t>
                      </a:r>
                      <a:endParaRPr lang="en-US" sz="2800" noProof="0" dirty="0"/>
                    </a:p>
                  </a:txBody>
                  <a:tcPr/>
                </a:tc>
                <a:extLst>
                  <a:ext uri="{0D108BD9-81ED-4DB2-BD59-A6C34878D82A}">
                    <a16:rowId xmlns:a16="http://schemas.microsoft.com/office/drawing/2014/main" val="1797842006"/>
                  </a:ext>
                </a:extLst>
              </a:tr>
            </a:tbl>
          </a:graphicData>
        </a:graphic>
      </p:graphicFrame>
      <p:sp>
        <p:nvSpPr>
          <p:cNvPr id="3" name="Symbol zastępczy numeru slajdu 2">
            <a:extLst>
              <a:ext uri="{FF2B5EF4-FFF2-40B4-BE49-F238E27FC236}">
                <a16:creationId xmlns:a16="http://schemas.microsoft.com/office/drawing/2014/main" id="{E1DB279C-94A7-4DFC-A109-BA528BD4606C}"/>
              </a:ext>
            </a:extLst>
          </p:cNvPr>
          <p:cNvSpPr>
            <a:spLocks noGrp="1"/>
          </p:cNvSpPr>
          <p:nvPr>
            <p:ph type="sldNum" sz="quarter" idx="12"/>
          </p:nvPr>
        </p:nvSpPr>
        <p:spPr/>
        <p:txBody>
          <a:bodyPr/>
          <a:lstStyle/>
          <a:p>
            <a:fld id="{254C963F-D690-449C-B336-8B464EE7B8DB}" type="slidenum">
              <a:rPr lang="en-US" smtClean="0"/>
              <a:t>4</a:t>
            </a:fld>
            <a:endParaRPr lang="en-US"/>
          </a:p>
        </p:txBody>
      </p:sp>
      <p:sp>
        <p:nvSpPr>
          <p:cNvPr id="4" name="Tytuł 3">
            <a:extLst>
              <a:ext uri="{FF2B5EF4-FFF2-40B4-BE49-F238E27FC236}">
                <a16:creationId xmlns:a16="http://schemas.microsoft.com/office/drawing/2014/main" id="{90B9A314-672B-4F71-B03D-13774E425C22}"/>
              </a:ext>
            </a:extLst>
          </p:cNvPr>
          <p:cNvSpPr>
            <a:spLocks noGrp="1"/>
          </p:cNvSpPr>
          <p:nvPr>
            <p:ph type="title"/>
          </p:nvPr>
        </p:nvSpPr>
        <p:spPr/>
        <p:txBody>
          <a:bodyPr/>
          <a:lstStyle/>
          <a:p>
            <a:r>
              <a:rPr lang="en-US"/>
              <a:t>Course Content</a:t>
            </a:r>
          </a:p>
        </p:txBody>
      </p:sp>
    </p:spTree>
    <p:extLst>
      <p:ext uri="{BB962C8B-B14F-4D97-AF65-F5344CB8AC3E}">
        <p14:creationId xmlns:p14="http://schemas.microsoft.com/office/powerpoint/2010/main" val="99534691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ymbol zastępczy zawartości 3">
            <a:extLst>
              <a:ext uri="{FF2B5EF4-FFF2-40B4-BE49-F238E27FC236}">
                <a16:creationId xmlns:a16="http://schemas.microsoft.com/office/drawing/2014/main" id="{7E9CC96A-D6D3-541C-CD5A-0B32133C4AB9}"/>
              </a:ext>
            </a:extLst>
          </p:cNvPr>
          <p:cNvSpPr>
            <a:spLocks noGrp="1"/>
          </p:cNvSpPr>
          <p:nvPr>
            <p:ph idx="1"/>
          </p:nvPr>
        </p:nvSpPr>
        <p:spPr/>
        <p:txBody>
          <a:bodyPr/>
          <a:lstStyle/>
          <a:p>
            <a:endParaRPr lang="pl-PL" dirty="0"/>
          </a:p>
        </p:txBody>
      </p:sp>
      <p:sp>
        <p:nvSpPr>
          <p:cNvPr id="9" name="Tytuł 8">
            <a:extLst>
              <a:ext uri="{FF2B5EF4-FFF2-40B4-BE49-F238E27FC236}">
                <a16:creationId xmlns:a16="http://schemas.microsoft.com/office/drawing/2014/main" id="{99858D17-3FD7-4EEC-A5C3-DF54B793A789}"/>
              </a:ext>
            </a:extLst>
          </p:cNvPr>
          <p:cNvSpPr>
            <a:spLocks noGrp="1"/>
          </p:cNvSpPr>
          <p:nvPr>
            <p:ph type="title"/>
          </p:nvPr>
        </p:nvSpPr>
        <p:spPr/>
        <p:txBody>
          <a:bodyPr/>
          <a:lstStyle/>
          <a:p>
            <a:r>
              <a:rPr lang="en-US" dirty="0"/>
              <a:t>Checking Knowledge</a:t>
            </a:r>
          </a:p>
        </p:txBody>
      </p:sp>
      <p:graphicFrame>
        <p:nvGraphicFramePr>
          <p:cNvPr id="10" name="Symbol zastępczy zawartości 4">
            <a:extLst>
              <a:ext uri="{FF2B5EF4-FFF2-40B4-BE49-F238E27FC236}">
                <a16:creationId xmlns:a16="http://schemas.microsoft.com/office/drawing/2014/main" id="{F6C54067-57EB-4DCA-B29A-43AE2214302B}"/>
              </a:ext>
            </a:extLst>
          </p:cNvPr>
          <p:cNvGraphicFramePr>
            <a:graphicFrameLocks/>
          </p:cNvGraphicFramePr>
          <p:nvPr>
            <p:extLst>
              <p:ext uri="{D42A27DB-BD31-4B8C-83A1-F6EECF244321}">
                <p14:modId xmlns:p14="http://schemas.microsoft.com/office/powerpoint/2010/main" val="374812856"/>
              </p:ext>
            </p:extLst>
          </p:nvPr>
        </p:nvGraphicFramePr>
        <p:xfrm>
          <a:off x="838200" y="2462357"/>
          <a:ext cx="10515600" cy="3698714"/>
        </p:xfrm>
        <a:graphic>
          <a:graphicData uri="http://schemas.openxmlformats.org/drawingml/2006/table">
            <a:tbl>
              <a:tblPr firstRow="1" firstCol="1" bandRow="1">
                <a:tableStyleId>{C083E6E3-FA7D-4D7B-A595-EF9225AFEA82}</a:tableStyleId>
              </a:tblPr>
              <a:tblGrid>
                <a:gridCol w="5496754">
                  <a:extLst>
                    <a:ext uri="{9D8B030D-6E8A-4147-A177-3AD203B41FA5}">
                      <a16:colId xmlns:a16="http://schemas.microsoft.com/office/drawing/2014/main" val="3498337492"/>
                    </a:ext>
                  </a:extLst>
                </a:gridCol>
                <a:gridCol w="5018846">
                  <a:extLst>
                    <a:ext uri="{9D8B030D-6E8A-4147-A177-3AD203B41FA5}">
                      <a16:colId xmlns:a16="http://schemas.microsoft.com/office/drawing/2014/main" val="3339330067"/>
                    </a:ext>
                  </a:extLst>
                </a:gridCol>
              </a:tblGrid>
              <a:tr h="594509">
                <a:tc>
                  <a:txBody>
                    <a:bodyPr/>
                    <a:lstStyle/>
                    <a:p>
                      <a:pPr algn="ctr">
                        <a:lnSpc>
                          <a:spcPct val="107000"/>
                        </a:lnSpc>
                        <a:spcAft>
                          <a:spcPts val="800"/>
                        </a:spcAft>
                      </a:pPr>
                      <a:r>
                        <a:rPr lang="pl-PL" sz="2800" noProof="0" dirty="0">
                          <a:effectLst/>
                        </a:rPr>
                        <a:t>TESTS</a:t>
                      </a:r>
                      <a:endParaRPr lang="en-US" sz="2800" noProof="0" dirty="0">
                        <a:effectLst/>
                        <a:latin typeface="Calibri" panose="020F0502020204030204" pitchFamily="34" charset="0"/>
                        <a:ea typeface="Calibri" panose="020F0502020204030204" pitchFamily="34" charset="0"/>
                        <a:cs typeface="Times New Roman" panose="02020603050405020304" pitchFamily="18" charset="0"/>
                      </a:endParaRPr>
                    </a:p>
                  </a:txBody>
                  <a:tcPr marL="205740" marR="205740" marT="0" marB="0"/>
                </a:tc>
                <a:tc>
                  <a:txBody>
                    <a:bodyPr/>
                    <a:lstStyle/>
                    <a:p>
                      <a:pPr algn="ctr">
                        <a:lnSpc>
                          <a:spcPct val="107000"/>
                        </a:lnSpc>
                        <a:spcAft>
                          <a:spcPts val="800"/>
                        </a:spcAft>
                      </a:pPr>
                      <a:r>
                        <a:rPr lang="pl-PL" sz="2800" noProof="0" dirty="0">
                          <a:effectLst/>
                        </a:rPr>
                        <a:t>POINTS</a:t>
                      </a:r>
                      <a:endParaRPr lang="en-US" sz="2800" noProof="0" dirty="0">
                        <a:effectLst/>
                        <a:latin typeface="Calibri" panose="020F0502020204030204" pitchFamily="34" charset="0"/>
                        <a:ea typeface="Calibri" panose="020F0502020204030204" pitchFamily="34" charset="0"/>
                        <a:cs typeface="Times New Roman" panose="02020603050405020304" pitchFamily="18" charset="0"/>
                      </a:endParaRPr>
                    </a:p>
                  </a:txBody>
                  <a:tcPr marL="205740" marR="205740" marT="0" marB="0"/>
                </a:tc>
                <a:extLst>
                  <a:ext uri="{0D108BD9-81ED-4DB2-BD59-A6C34878D82A}">
                    <a16:rowId xmlns:a16="http://schemas.microsoft.com/office/drawing/2014/main" val="3402693181"/>
                  </a:ext>
                </a:extLst>
              </a:tr>
              <a:tr h="620841">
                <a:tc>
                  <a:txBody>
                    <a:bodyPr/>
                    <a:lstStyle/>
                    <a:p>
                      <a:pPr algn="ctr">
                        <a:lnSpc>
                          <a:spcPct val="107000"/>
                        </a:lnSpc>
                        <a:spcAft>
                          <a:spcPts val="800"/>
                        </a:spcAft>
                      </a:pPr>
                      <a:r>
                        <a:rPr lang="en-US" sz="2800" b="0" noProof="0" dirty="0">
                          <a:effectLst/>
                        </a:rPr>
                        <a:t>Test 1</a:t>
                      </a:r>
                      <a:endParaRPr lang="en-US" sz="2800" b="0" noProof="0" dirty="0">
                        <a:effectLst/>
                        <a:latin typeface="Calibri" panose="020F0502020204030204" pitchFamily="34" charset="0"/>
                        <a:ea typeface="Calibri" panose="020F0502020204030204" pitchFamily="34" charset="0"/>
                        <a:cs typeface="Times New Roman" panose="02020603050405020304" pitchFamily="18" charset="0"/>
                      </a:endParaRPr>
                    </a:p>
                  </a:txBody>
                  <a:tcPr marL="205740" marR="205740" marT="0" marB="0"/>
                </a:tc>
                <a:tc>
                  <a:txBody>
                    <a:bodyPr/>
                    <a:lstStyle/>
                    <a:p>
                      <a:pPr algn="ctr">
                        <a:lnSpc>
                          <a:spcPct val="107000"/>
                        </a:lnSpc>
                        <a:spcAft>
                          <a:spcPts val="800"/>
                        </a:spcAft>
                      </a:pPr>
                      <a:r>
                        <a:rPr lang="pl-PL" sz="2800" b="0" noProof="0" dirty="0">
                          <a:effectLst/>
                          <a:latin typeface="Calibri" panose="020F0502020204030204" pitchFamily="34" charset="0"/>
                          <a:ea typeface="Calibri" panose="020F0502020204030204" pitchFamily="34" charset="0"/>
                          <a:cs typeface="Times New Roman" panose="02020603050405020304" pitchFamily="18" charset="0"/>
                        </a:rPr>
                        <a:t>0-6</a:t>
                      </a:r>
                      <a:endParaRPr lang="en-US" sz="2800" b="0" noProof="0" dirty="0">
                        <a:effectLst/>
                        <a:latin typeface="Calibri" panose="020F0502020204030204" pitchFamily="34" charset="0"/>
                        <a:ea typeface="Calibri" panose="020F0502020204030204" pitchFamily="34" charset="0"/>
                        <a:cs typeface="Times New Roman" panose="02020603050405020304" pitchFamily="18" charset="0"/>
                      </a:endParaRPr>
                    </a:p>
                  </a:txBody>
                  <a:tcPr marL="205740" marR="205740" marT="0" marB="0"/>
                </a:tc>
                <a:extLst>
                  <a:ext uri="{0D108BD9-81ED-4DB2-BD59-A6C34878D82A}">
                    <a16:rowId xmlns:a16="http://schemas.microsoft.com/office/drawing/2014/main" val="1882363213"/>
                  </a:ext>
                </a:extLst>
              </a:tr>
              <a:tr h="620841">
                <a:tc>
                  <a:txBody>
                    <a:bodyPr/>
                    <a:lstStyle/>
                    <a:p>
                      <a:pPr algn="ctr">
                        <a:lnSpc>
                          <a:spcPct val="107000"/>
                        </a:lnSpc>
                        <a:spcAft>
                          <a:spcPts val="800"/>
                        </a:spcAft>
                      </a:pPr>
                      <a:r>
                        <a:rPr lang="en-US" sz="2800" b="0" noProof="0" dirty="0">
                          <a:effectLst/>
                        </a:rPr>
                        <a:t>Test 2</a:t>
                      </a:r>
                      <a:endParaRPr lang="en-US" sz="2800" b="0" noProof="0" dirty="0">
                        <a:effectLst/>
                        <a:latin typeface="Calibri" panose="020F0502020204030204" pitchFamily="34" charset="0"/>
                        <a:ea typeface="Calibri" panose="020F0502020204030204" pitchFamily="34" charset="0"/>
                        <a:cs typeface="Times New Roman" panose="02020603050405020304" pitchFamily="18" charset="0"/>
                      </a:endParaRPr>
                    </a:p>
                  </a:txBody>
                  <a:tcPr marL="205740" marR="205740" marT="0" marB="0"/>
                </a:tc>
                <a:tc>
                  <a:txBody>
                    <a:bodyPr/>
                    <a:lstStyle/>
                    <a:p>
                      <a:pPr algn="ctr">
                        <a:lnSpc>
                          <a:spcPct val="107000"/>
                        </a:lnSpc>
                        <a:spcAft>
                          <a:spcPts val="800"/>
                        </a:spcAft>
                      </a:pPr>
                      <a:r>
                        <a:rPr lang="pl-PL" sz="2800" b="0" noProof="0" dirty="0">
                          <a:effectLst/>
                        </a:rPr>
                        <a:t>0-7</a:t>
                      </a:r>
                      <a:endParaRPr lang="en-US" sz="2800" b="0" noProof="0" dirty="0">
                        <a:effectLst/>
                        <a:latin typeface="Calibri" panose="020F0502020204030204" pitchFamily="34" charset="0"/>
                        <a:ea typeface="Calibri" panose="020F0502020204030204" pitchFamily="34" charset="0"/>
                        <a:cs typeface="Times New Roman" panose="02020603050405020304" pitchFamily="18" charset="0"/>
                      </a:endParaRPr>
                    </a:p>
                  </a:txBody>
                  <a:tcPr marL="205740" marR="205740" marT="0" marB="0"/>
                </a:tc>
                <a:extLst>
                  <a:ext uri="{0D108BD9-81ED-4DB2-BD59-A6C34878D82A}">
                    <a16:rowId xmlns:a16="http://schemas.microsoft.com/office/drawing/2014/main" val="2793647192"/>
                  </a:ext>
                </a:extLst>
              </a:tr>
              <a:tr h="620841">
                <a:tc>
                  <a:txBody>
                    <a:bodyPr/>
                    <a:lstStyle/>
                    <a:p>
                      <a:pPr algn="ctr">
                        <a:lnSpc>
                          <a:spcPct val="107000"/>
                        </a:lnSpc>
                        <a:spcAft>
                          <a:spcPts val="800"/>
                        </a:spcAft>
                      </a:pPr>
                      <a:r>
                        <a:rPr lang="en-US" sz="2800" b="0" noProof="0" dirty="0">
                          <a:effectLst/>
                        </a:rPr>
                        <a:t>Test 3</a:t>
                      </a:r>
                      <a:endParaRPr lang="en-US" sz="2800" b="0" noProof="0" dirty="0">
                        <a:effectLst/>
                        <a:latin typeface="Calibri" panose="020F0502020204030204" pitchFamily="34" charset="0"/>
                        <a:ea typeface="Calibri" panose="020F0502020204030204" pitchFamily="34" charset="0"/>
                        <a:cs typeface="Times New Roman" panose="02020603050405020304" pitchFamily="18" charset="0"/>
                      </a:endParaRPr>
                    </a:p>
                  </a:txBody>
                  <a:tcPr marL="205740" marR="205740" marT="0" marB="0"/>
                </a:tc>
                <a:tc>
                  <a:txBody>
                    <a:bodyPr/>
                    <a:lstStyle/>
                    <a:p>
                      <a:pPr algn="ctr">
                        <a:lnSpc>
                          <a:spcPct val="107000"/>
                        </a:lnSpc>
                        <a:spcAft>
                          <a:spcPts val="800"/>
                        </a:spcAft>
                      </a:pPr>
                      <a:r>
                        <a:rPr lang="pl-PL" sz="2800" b="0" noProof="0" dirty="0">
                          <a:effectLst/>
                          <a:latin typeface="Calibri" panose="020F0502020204030204" pitchFamily="34" charset="0"/>
                          <a:ea typeface="Calibri" panose="020F0502020204030204" pitchFamily="34" charset="0"/>
                          <a:cs typeface="Times New Roman" panose="02020603050405020304" pitchFamily="18" charset="0"/>
                        </a:rPr>
                        <a:t>0-7</a:t>
                      </a:r>
                      <a:endParaRPr lang="en-US" sz="2800" b="0" noProof="0" dirty="0">
                        <a:effectLst/>
                        <a:latin typeface="Calibri" panose="020F0502020204030204" pitchFamily="34" charset="0"/>
                        <a:ea typeface="Calibri" panose="020F0502020204030204" pitchFamily="34" charset="0"/>
                        <a:cs typeface="Times New Roman" panose="02020603050405020304" pitchFamily="18" charset="0"/>
                      </a:endParaRPr>
                    </a:p>
                  </a:txBody>
                  <a:tcPr marL="205740" marR="205740" marT="0" marB="0"/>
                </a:tc>
                <a:extLst>
                  <a:ext uri="{0D108BD9-81ED-4DB2-BD59-A6C34878D82A}">
                    <a16:rowId xmlns:a16="http://schemas.microsoft.com/office/drawing/2014/main" val="1952510734"/>
                  </a:ext>
                </a:extLst>
              </a:tr>
              <a:tr h="620841">
                <a:tc>
                  <a:txBody>
                    <a:bodyPr/>
                    <a:lstStyle/>
                    <a:p>
                      <a:pPr algn="ctr">
                        <a:lnSpc>
                          <a:spcPct val="107000"/>
                        </a:lnSpc>
                        <a:spcAft>
                          <a:spcPts val="800"/>
                        </a:spcAft>
                      </a:pPr>
                      <a:r>
                        <a:rPr lang="en-US" sz="2800" noProof="0" dirty="0">
                          <a:effectLst/>
                        </a:rPr>
                        <a:t>TOTAL </a:t>
                      </a:r>
                      <a:endParaRPr lang="en-US" sz="2800" noProof="0" dirty="0">
                        <a:effectLst/>
                        <a:latin typeface="Calibri" panose="020F0502020204030204" pitchFamily="34" charset="0"/>
                        <a:ea typeface="Calibri" panose="020F0502020204030204" pitchFamily="34" charset="0"/>
                        <a:cs typeface="Times New Roman" panose="02020603050405020304" pitchFamily="18" charset="0"/>
                      </a:endParaRPr>
                    </a:p>
                  </a:txBody>
                  <a:tcPr marL="205740" marR="205740" marT="0" marB="0"/>
                </a:tc>
                <a:tc>
                  <a:txBody>
                    <a:bodyPr/>
                    <a:lstStyle/>
                    <a:p>
                      <a:pPr algn="ctr">
                        <a:lnSpc>
                          <a:spcPct val="107000"/>
                        </a:lnSpc>
                        <a:spcAft>
                          <a:spcPts val="800"/>
                        </a:spcAft>
                      </a:pPr>
                      <a:r>
                        <a:rPr lang="pl-PL" sz="2800" b="1" noProof="0" dirty="0">
                          <a:effectLst/>
                          <a:latin typeface="Calibri" panose="020F0502020204030204" pitchFamily="34" charset="0"/>
                          <a:ea typeface="Calibri" panose="020F0502020204030204" pitchFamily="34" charset="0"/>
                          <a:cs typeface="Times New Roman" panose="02020603050405020304" pitchFamily="18" charset="0"/>
                        </a:rPr>
                        <a:t>0-20</a:t>
                      </a:r>
                      <a:endParaRPr lang="en-US" sz="2800" b="1" noProof="0" dirty="0">
                        <a:effectLst/>
                        <a:latin typeface="Calibri" panose="020F0502020204030204" pitchFamily="34" charset="0"/>
                        <a:ea typeface="Calibri" panose="020F0502020204030204" pitchFamily="34" charset="0"/>
                        <a:cs typeface="Times New Roman" panose="02020603050405020304" pitchFamily="18" charset="0"/>
                      </a:endParaRPr>
                    </a:p>
                  </a:txBody>
                  <a:tcPr marL="205740" marR="205740" marT="0" marB="0"/>
                </a:tc>
                <a:extLst>
                  <a:ext uri="{0D108BD9-81ED-4DB2-BD59-A6C34878D82A}">
                    <a16:rowId xmlns:a16="http://schemas.microsoft.com/office/drawing/2014/main" val="1870696319"/>
                  </a:ext>
                </a:extLst>
              </a:tr>
              <a:tr h="620841">
                <a:tc>
                  <a:txBody>
                    <a:bodyPr/>
                    <a:lstStyle/>
                    <a:p>
                      <a:pPr marL="0" marR="0" lvl="0" indent="0" algn="ctr" defTabSz="914400" rtl="0" eaLnBrk="1" fontAlgn="auto" latinLnBrk="0" hangingPunct="1">
                        <a:lnSpc>
                          <a:spcPct val="107000"/>
                        </a:lnSpc>
                        <a:spcBef>
                          <a:spcPts val="0"/>
                        </a:spcBef>
                        <a:spcAft>
                          <a:spcPts val="800"/>
                        </a:spcAft>
                        <a:buClrTx/>
                        <a:buSzTx/>
                        <a:buFontTx/>
                        <a:buNone/>
                        <a:tabLst/>
                        <a:defRPr/>
                      </a:pPr>
                      <a:r>
                        <a:rPr lang="pl-PL" sz="2800" b="0" i="1" noProof="0" dirty="0">
                          <a:effectLst/>
                          <a:latin typeface="Calibri" panose="020F0502020204030204" pitchFamily="34" charset="0"/>
                          <a:ea typeface="Calibri" panose="020F0502020204030204" pitchFamily="34" charset="0"/>
                          <a:cs typeface="Times New Roman" panose="02020603050405020304" pitchFamily="18" charset="0"/>
                        </a:rPr>
                        <a:t>Bonus </a:t>
                      </a:r>
                      <a:r>
                        <a:rPr lang="pl-PL" sz="2800" b="0" i="1" noProof="0" dirty="0" err="1">
                          <a:effectLst/>
                          <a:latin typeface="Calibri" panose="020F0502020204030204" pitchFamily="34" charset="0"/>
                          <a:ea typeface="Calibri" panose="020F0502020204030204" pitchFamily="34" charset="0"/>
                          <a:cs typeface="Times New Roman" panose="02020603050405020304" pitchFamily="18" charset="0"/>
                        </a:rPr>
                        <a:t>points</a:t>
                      </a:r>
                      <a:r>
                        <a:rPr lang="pl-PL" sz="2800" b="0" i="1" noProof="0" dirty="0">
                          <a:effectLst/>
                          <a:latin typeface="Calibri" panose="020F0502020204030204" pitchFamily="34" charset="0"/>
                          <a:ea typeface="Calibri" panose="020F0502020204030204" pitchFamily="34" charset="0"/>
                          <a:cs typeface="Times New Roman" panose="02020603050405020304" pitchFamily="18" charset="0"/>
                        </a:rPr>
                        <a:t> for high </a:t>
                      </a:r>
                      <a:r>
                        <a:rPr lang="pl-PL" sz="2800" b="0" i="1" noProof="0" dirty="0" err="1">
                          <a:effectLst/>
                          <a:latin typeface="Calibri" panose="020F0502020204030204" pitchFamily="34" charset="0"/>
                          <a:ea typeface="Calibri" panose="020F0502020204030204" pitchFamily="34" charset="0"/>
                          <a:cs typeface="Times New Roman" panose="02020603050405020304" pitchFamily="18" charset="0"/>
                        </a:rPr>
                        <a:t>attendance</a:t>
                      </a:r>
                      <a:endParaRPr lang="en-US" sz="2800" b="0" i="1" noProof="0" dirty="0">
                        <a:effectLst/>
                        <a:latin typeface="Calibri" panose="020F0502020204030204" pitchFamily="34" charset="0"/>
                        <a:ea typeface="Calibri" panose="020F0502020204030204" pitchFamily="34" charset="0"/>
                        <a:cs typeface="Times New Roman" panose="02020603050405020304" pitchFamily="18" charset="0"/>
                      </a:endParaRPr>
                    </a:p>
                  </a:txBody>
                  <a:tcPr marL="205740" marR="205740" marT="0" marB="0"/>
                </a:tc>
                <a:tc>
                  <a:txBody>
                    <a:bodyPr/>
                    <a:lstStyle/>
                    <a:p>
                      <a:pPr algn="ctr">
                        <a:lnSpc>
                          <a:spcPct val="107000"/>
                        </a:lnSpc>
                        <a:spcAft>
                          <a:spcPts val="800"/>
                        </a:spcAft>
                      </a:pPr>
                      <a:r>
                        <a:rPr lang="pl-PL" sz="2800" b="0" i="1" noProof="0" dirty="0">
                          <a:effectLst/>
                          <a:latin typeface="Calibri" panose="020F0502020204030204" pitchFamily="34" charset="0"/>
                          <a:ea typeface="Calibri" panose="020F0502020204030204" pitchFamily="34" charset="0"/>
                          <a:cs typeface="Times New Roman" panose="02020603050405020304" pitchFamily="18" charset="0"/>
                        </a:rPr>
                        <a:t>0-2</a:t>
                      </a:r>
                      <a:endParaRPr lang="en-US" sz="2800" b="0" i="1" noProof="0" dirty="0">
                        <a:effectLst/>
                        <a:latin typeface="Calibri" panose="020F0502020204030204" pitchFamily="34" charset="0"/>
                        <a:ea typeface="Calibri" panose="020F0502020204030204" pitchFamily="34" charset="0"/>
                        <a:cs typeface="Times New Roman" panose="02020603050405020304" pitchFamily="18" charset="0"/>
                      </a:endParaRPr>
                    </a:p>
                  </a:txBody>
                  <a:tcPr marL="205740" marR="205740" marT="0" marB="0"/>
                </a:tc>
                <a:extLst>
                  <a:ext uri="{0D108BD9-81ED-4DB2-BD59-A6C34878D82A}">
                    <a16:rowId xmlns:a16="http://schemas.microsoft.com/office/drawing/2014/main" val="3852487771"/>
                  </a:ext>
                </a:extLst>
              </a:tr>
            </a:tbl>
          </a:graphicData>
        </a:graphic>
      </p:graphicFrame>
    </p:spTree>
    <p:extLst>
      <p:ext uri="{BB962C8B-B14F-4D97-AF65-F5344CB8AC3E}">
        <p14:creationId xmlns:p14="http://schemas.microsoft.com/office/powerpoint/2010/main" val="302086573"/>
      </p:ext>
    </p:extLst>
  </p:cSld>
  <p:clrMapOvr>
    <a:masterClrMapping/>
  </p:clrMapOvr>
  <mc:AlternateContent xmlns:mc="http://schemas.openxmlformats.org/markup-compatibility/2006" xmlns:p14="http://schemas.microsoft.com/office/powerpoint/2010/main">
    <mc:Choice Requires="p14">
      <p:transition spd="slow" p14:dur="1200" advTm="71726">
        <p14:prism/>
      </p:transition>
    </mc:Choice>
    <mc:Fallback xmlns="">
      <p:transition spd="slow" advTm="71726">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zawartości 1">
            <a:extLst>
              <a:ext uri="{FF2B5EF4-FFF2-40B4-BE49-F238E27FC236}">
                <a16:creationId xmlns:a16="http://schemas.microsoft.com/office/drawing/2014/main" id="{323C843C-BB9F-F359-A3C4-389BFAB44E17}"/>
              </a:ext>
            </a:extLst>
          </p:cNvPr>
          <p:cNvSpPr>
            <a:spLocks noGrp="1"/>
          </p:cNvSpPr>
          <p:nvPr>
            <p:ph idx="1"/>
          </p:nvPr>
        </p:nvSpPr>
        <p:spPr/>
        <p:txBody>
          <a:bodyPr/>
          <a:lstStyle/>
          <a:p>
            <a:pPr marL="514350" indent="-514350">
              <a:buFont typeface="+mj-lt"/>
              <a:buAutoNum type="arabicPeriod"/>
            </a:pPr>
            <a:r>
              <a:rPr lang="en-US" dirty="0"/>
              <a:t>At the end of </a:t>
            </a:r>
            <a:r>
              <a:rPr lang="pl-PL" dirty="0"/>
              <a:t>the </a:t>
            </a:r>
            <a:r>
              <a:rPr lang="en-US" dirty="0"/>
              <a:t>semester</a:t>
            </a:r>
            <a:r>
              <a:rPr lang="pl-PL" dirty="0"/>
              <a:t> (~January)</a:t>
            </a:r>
            <a:endParaRPr lang="en-US" dirty="0"/>
          </a:p>
          <a:p>
            <a:pPr marL="514350" indent="-514350">
              <a:buFont typeface="+mj-lt"/>
              <a:buAutoNum type="arabicPeriod"/>
            </a:pPr>
            <a:r>
              <a:rPr lang="pl-PL" dirty="0" err="1"/>
              <a:t>Absence</a:t>
            </a:r>
            <a:r>
              <a:rPr lang="pl-PL" dirty="0"/>
              <a:t> </a:t>
            </a:r>
            <a:r>
              <a:rPr lang="pl-PL" dirty="0" err="1"/>
              <a:t>has</a:t>
            </a:r>
            <a:r>
              <a:rPr lang="pl-PL" dirty="0"/>
              <a:t> to be c</a:t>
            </a:r>
            <a:r>
              <a:rPr lang="en-US" dirty="0" err="1"/>
              <a:t>onfirmed</a:t>
            </a:r>
            <a:r>
              <a:rPr lang="en-US" dirty="0"/>
              <a:t> by </a:t>
            </a:r>
            <a:r>
              <a:rPr lang="pl-PL" dirty="0"/>
              <a:t>a </a:t>
            </a:r>
            <a:r>
              <a:rPr lang="en-US" dirty="0"/>
              <a:t>sick </a:t>
            </a:r>
            <a:r>
              <a:rPr lang="en-US" dirty="0" err="1"/>
              <a:t>leav</a:t>
            </a:r>
            <a:r>
              <a:rPr lang="pl-PL" dirty="0"/>
              <a:t>e (</a:t>
            </a:r>
            <a:r>
              <a:rPr lang="pl-PL" dirty="0" err="1">
                <a:solidFill>
                  <a:srgbClr val="FF0000"/>
                </a:solidFill>
              </a:rPr>
              <a:t>within</a:t>
            </a:r>
            <a:r>
              <a:rPr lang="pl-PL" dirty="0">
                <a:solidFill>
                  <a:srgbClr val="FF0000"/>
                </a:solidFill>
              </a:rPr>
              <a:t> 7 </a:t>
            </a:r>
            <a:r>
              <a:rPr lang="pl-PL" dirty="0" err="1">
                <a:solidFill>
                  <a:srgbClr val="FF0000"/>
                </a:solidFill>
              </a:rPr>
              <a:t>days</a:t>
            </a:r>
            <a:r>
              <a:rPr lang="pl-PL" dirty="0"/>
              <a:t>)</a:t>
            </a:r>
            <a:endParaRPr lang="en-US" dirty="0"/>
          </a:p>
        </p:txBody>
      </p:sp>
      <p:sp>
        <p:nvSpPr>
          <p:cNvPr id="3" name="Symbol zastępczy numeru slajdu 2">
            <a:extLst>
              <a:ext uri="{FF2B5EF4-FFF2-40B4-BE49-F238E27FC236}">
                <a16:creationId xmlns:a16="http://schemas.microsoft.com/office/drawing/2014/main" id="{6D89C42E-F8EA-55DF-48A0-D634D5DC071D}"/>
              </a:ext>
            </a:extLst>
          </p:cNvPr>
          <p:cNvSpPr>
            <a:spLocks noGrp="1"/>
          </p:cNvSpPr>
          <p:nvPr>
            <p:ph type="sldNum" sz="quarter" idx="12"/>
          </p:nvPr>
        </p:nvSpPr>
        <p:spPr/>
        <p:txBody>
          <a:bodyPr/>
          <a:lstStyle/>
          <a:p>
            <a:fld id="{254C963F-D690-449C-B336-8B464EE7B8DB}" type="slidenum">
              <a:rPr lang="pl-PL" smtClean="0"/>
              <a:t>6</a:t>
            </a:fld>
            <a:endParaRPr lang="pl-PL" dirty="0"/>
          </a:p>
        </p:txBody>
      </p:sp>
      <p:sp>
        <p:nvSpPr>
          <p:cNvPr id="4" name="Tytuł 3">
            <a:extLst>
              <a:ext uri="{FF2B5EF4-FFF2-40B4-BE49-F238E27FC236}">
                <a16:creationId xmlns:a16="http://schemas.microsoft.com/office/drawing/2014/main" id="{1F28A227-2EE6-83AA-612F-04A8958950DA}"/>
              </a:ext>
            </a:extLst>
          </p:cNvPr>
          <p:cNvSpPr>
            <a:spLocks noGrp="1"/>
          </p:cNvSpPr>
          <p:nvPr>
            <p:ph type="title"/>
          </p:nvPr>
        </p:nvSpPr>
        <p:spPr/>
        <p:txBody>
          <a:bodyPr/>
          <a:lstStyle/>
          <a:p>
            <a:r>
              <a:rPr lang="pl-PL" dirty="0"/>
              <a:t>Test for </a:t>
            </a:r>
            <a:r>
              <a:rPr lang="pl-PL" dirty="0" err="1"/>
              <a:t>Absent</a:t>
            </a:r>
            <a:r>
              <a:rPr lang="pl-PL" dirty="0"/>
              <a:t> </a:t>
            </a:r>
            <a:r>
              <a:rPr lang="pl-PL" dirty="0" err="1"/>
              <a:t>Students</a:t>
            </a:r>
            <a:endParaRPr lang="pl-PL" dirty="0"/>
          </a:p>
        </p:txBody>
      </p:sp>
    </p:spTree>
    <p:extLst>
      <p:ext uri="{BB962C8B-B14F-4D97-AF65-F5344CB8AC3E}">
        <p14:creationId xmlns:p14="http://schemas.microsoft.com/office/powerpoint/2010/main" val="3170683099"/>
      </p:ext>
    </p:extLst>
  </p:cSld>
  <p:clrMapOvr>
    <a:masterClrMapping/>
  </p:clrMapOvr>
  <mc:AlternateContent xmlns:mc="http://schemas.openxmlformats.org/markup-compatibility/2006" xmlns:p14="http://schemas.microsoft.com/office/powerpoint/2010/main">
    <mc:Choice Requires="p14">
      <p:transition spd="slow" p14:dur="1200" advTm="33816">
        <p14:prism/>
      </p:transition>
    </mc:Choice>
    <mc:Fallback xmlns="">
      <p:transition spd="slow" advTm="33816">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Symbol zastępczy zawartości 4">
            <a:extLst>
              <a:ext uri="{FF2B5EF4-FFF2-40B4-BE49-F238E27FC236}">
                <a16:creationId xmlns:a16="http://schemas.microsoft.com/office/drawing/2014/main" id="{FDAE31E2-5969-4434-A806-67653374A219}"/>
              </a:ext>
            </a:extLst>
          </p:cNvPr>
          <p:cNvGraphicFramePr>
            <a:graphicFrameLocks noGrp="1"/>
          </p:cNvGraphicFramePr>
          <p:nvPr>
            <p:ph idx="1"/>
          </p:nvPr>
        </p:nvGraphicFramePr>
        <p:xfrm>
          <a:off x="838200" y="1825625"/>
          <a:ext cx="10515599" cy="3403771"/>
        </p:xfrm>
        <a:graphic>
          <a:graphicData uri="http://schemas.openxmlformats.org/drawingml/2006/table">
            <a:tbl>
              <a:tblPr firstRow="1" firstCol="1" bandRow="1">
                <a:tableStyleId>{C083E6E3-FA7D-4D7B-A595-EF9225AFEA82}</a:tableStyleId>
              </a:tblPr>
              <a:tblGrid>
                <a:gridCol w="5316039">
                  <a:extLst>
                    <a:ext uri="{9D8B030D-6E8A-4147-A177-3AD203B41FA5}">
                      <a16:colId xmlns:a16="http://schemas.microsoft.com/office/drawing/2014/main" val="3233469151"/>
                    </a:ext>
                  </a:extLst>
                </a:gridCol>
                <a:gridCol w="5199560">
                  <a:extLst>
                    <a:ext uri="{9D8B030D-6E8A-4147-A177-3AD203B41FA5}">
                      <a16:colId xmlns:a16="http://schemas.microsoft.com/office/drawing/2014/main" val="150864995"/>
                    </a:ext>
                  </a:extLst>
                </a:gridCol>
              </a:tblGrid>
              <a:tr h="486253">
                <a:tc>
                  <a:txBody>
                    <a:bodyPr/>
                    <a:lstStyle/>
                    <a:p>
                      <a:pPr marL="813816" indent="-228600" algn="ctr" fontAlgn="t">
                        <a:lnSpc>
                          <a:spcPct val="107000"/>
                        </a:lnSpc>
                        <a:spcBef>
                          <a:spcPts val="0"/>
                        </a:spcBef>
                        <a:spcAft>
                          <a:spcPts val="0"/>
                        </a:spcAft>
                      </a:pPr>
                      <a:r>
                        <a:rPr lang="en-US" sz="2800" b="1" u="none" strike="noStrike" noProof="0" dirty="0">
                          <a:effectLst/>
                        </a:rPr>
                        <a:t>Total Points</a:t>
                      </a:r>
                      <a:endParaRPr lang="en-US" sz="4800" b="0" i="0" u="none" strike="noStrike" noProof="0" dirty="0">
                        <a:effectLst/>
                        <a:latin typeface="Arial" panose="020B0604020202020204" pitchFamily="34" charset="0"/>
                      </a:endParaRPr>
                    </a:p>
                  </a:txBody>
                  <a:tcPr marL="192943" marR="192943" marT="26798" marB="0"/>
                </a:tc>
                <a:tc>
                  <a:txBody>
                    <a:bodyPr/>
                    <a:lstStyle/>
                    <a:p>
                      <a:pPr marL="813816" indent="-228600" algn="ctr" fontAlgn="t">
                        <a:lnSpc>
                          <a:spcPct val="107000"/>
                        </a:lnSpc>
                        <a:spcBef>
                          <a:spcPts val="0"/>
                        </a:spcBef>
                        <a:spcAft>
                          <a:spcPts val="0"/>
                        </a:spcAft>
                      </a:pPr>
                      <a:r>
                        <a:rPr lang="en-US" sz="2800" b="1" u="none" strike="noStrike" noProof="0" dirty="0">
                          <a:effectLst/>
                        </a:rPr>
                        <a:t>Final Grade</a:t>
                      </a:r>
                      <a:endParaRPr lang="en-US" sz="4800" b="0" i="0" u="none" strike="noStrike" noProof="0" dirty="0">
                        <a:effectLst/>
                        <a:latin typeface="Arial" panose="020B0604020202020204" pitchFamily="34" charset="0"/>
                      </a:endParaRPr>
                    </a:p>
                  </a:txBody>
                  <a:tcPr marL="192943" marR="192943" marT="26798" marB="0"/>
                </a:tc>
                <a:extLst>
                  <a:ext uri="{0D108BD9-81ED-4DB2-BD59-A6C34878D82A}">
                    <a16:rowId xmlns:a16="http://schemas.microsoft.com/office/drawing/2014/main" val="219341894"/>
                  </a:ext>
                </a:extLst>
              </a:tr>
              <a:tr h="486253">
                <a:tc>
                  <a:txBody>
                    <a:bodyPr/>
                    <a:lstStyle/>
                    <a:p>
                      <a:pPr marL="813816" indent="-228600" algn="ctr" fontAlgn="t">
                        <a:lnSpc>
                          <a:spcPct val="107000"/>
                        </a:lnSpc>
                        <a:spcBef>
                          <a:spcPts val="0"/>
                        </a:spcBef>
                        <a:spcAft>
                          <a:spcPts val="0"/>
                        </a:spcAft>
                      </a:pPr>
                      <a:r>
                        <a:rPr lang="en-US" sz="2800" b="0" u="none" strike="noStrike" noProof="0" dirty="0">
                          <a:effectLst/>
                        </a:rPr>
                        <a:t>&gt;= </a:t>
                      </a:r>
                      <a:r>
                        <a:rPr lang="pl-PL" sz="2800" b="0" u="none" strike="noStrike" noProof="0" dirty="0">
                          <a:effectLst/>
                        </a:rPr>
                        <a:t>18</a:t>
                      </a:r>
                      <a:endParaRPr lang="en-US" sz="4800" b="0" i="0" u="none" strike="noStrike" noProof="0" dirty="0">
                        <a:effectLst/>
                        <a:latin typeface="Arial" panose="020B0604020202020204" pitchFamily="34" charset="0"/>
                      </a:endParaRPr>
                    </a:p>
                  </a:txBody>
                  <a:tcPr marL="192943" marR="192943" marT="26798" marB="0"/>
                </a:tc>
                <a:tc>
                  <a:txBody>
                    <a:bodyPr/>
                    <a:lstStyle/>
                    <a:p>
                      <a:pPr marL="813816" indent="-228600" algn="ctr" fontAlgn="t">
                        <a:lnSpc>
                          <a:spcPct val="107000"/>
                        </a:lnSpc>
                        <a:spcBef>
                          <a:spcPts val="0"/>
                        </a:spcBef>
                        <a:spcAft>
                          <a:spcPts val="0"/>
                        </a:spcAft>
                      </a:pPr>
                      <a:r>
                        <a:rPr lang="en-US" sz="2800" b="0" u="none" strike="noStrike" noProof="0" dirty="0">
                          <a:effectLst/>
                        </a:rPr>
                        <a:t>5.0</a:t>
                      </a:r>
                      <a:endParaRPr lang="en-US" sz="4800" b="0" i="0" u="none" strike="noStrike" noProof="0" dirty="0">
                        <a:effectLst/>
                        <a:latin typeface="Arial" panose="020B0604020202020204" pitchFamily="34" charset="0"/>
                      </a:endParaRPr>
                    </a:p>
                  </a:txBody>
                  <a:tcPr marL="192943" marR="192943" marT="26798" marB="0"/>
                </a:tc>
                <a:extLst>
                  <a:ext uri="{0D108BD9-81ED-4DB2-BD59-A6C34878D82A}">
                    <a16:rowId xmlns:a16="http://schemas.microsoft.com/office/drawing/2014/main" val="940452096"/>
                  </a:ext>
                </a:extLst>
              </a:tr>
              <a:tr h="486253">
                <a:tc>
                  <a:txBody>
                    <a:bodyPr/>
                    <a:lstStyle/>
                    <a:p>
                      <a:pPr marL="813816" indent="-228600" algn="ctr" fontAlgn="t">
                        <a:lnSpc>
                          <a:spcPct val="107000"/>
                        </a:lnSpc>
                        <a:spcBef>
                          <a:spcPts val="0"/>
                        </a:spcBef>
                        <a:spcAft>
                          <a:spcPts val="0"/>
                        </a:spcAft>
                      </a:pPr>
                      <a:r>
                        <a:rPr lang="en-US" sz="2800" b="0" u="none" strike="noStrike" noProof="0" dirty="0">
                          <a:effectLst/>
                        </a:rPr>
                        <a:t>&gt;= </a:t>
                      </a:r>
                      <a:r>
                        <a:rPr lang="pl-PL" sz="2800" b="0" u="none" strike="noStrike" noProof="0" dirty="0">
                          <a:effectLst/>
                        </a:rPr>
                        <a:t>16</a:t>
                      </a:r>
                      <a:endParaRPr lang="en-US" sz="4800" b="0" i="0" u="none" strike="noStrike" noProof="0" dirty="0">
                        <a:effectLst/>
                        <a:latin typeface="Arial" panose="020B0604020202020204" pitchFamily="34" charset="0"/>
                      </a:endParaRPr>
                    </a:p>
                  </a:txBody>
                  <a:tcPr marL="192943" marR="192943" marT="26798" marB="0"/>
                </a:tc>
                <a:tc>
                  <a:txBody>
                    <a:bodyPr/>
                    <a:lstStyle/>
                    <a:p>
                      <a:pPr marL="813816" indent="-228600" algn="ctr" fontAlgn="t">
                        <a:lnSpc>
                          <a:spcPct val="107000"/>
                        </a:lnSpc>
                        <a:spcBef>
                          <a:spcPts val="0"/>
                        </a:spcBef>
                        <a:spcAft>
                          <a:spcPts val="0"/>
                        </a:spcAft>
                      </a:pPr>
                      <a:r>
                        <a:rPr lang="en-US" sz="2800" b="0" u="none" strike="noStrike" noProof="0" dirty="0">
                          <a:effectLst/>
                        </a:rPr>
                        <a:t>4.5</a:t>
                      </a:r>
                      <a:endParaRPr lang="en-US" sz="4800" b="0" i="0" u="none" strike="noStrike" noProof="0" dirty="0">
                        <a:effectLst/>
                        <a:latin typeface="Arial" panose="020B0604020202020204" pitchFamily="34" charset="0"/>
                      </a:endParaRPr>
                    </a:p>
                  </a:txBody>
                  <a:tcPr marL="192943" marR="192943" marT="26798" marB="0"/>
                </a:tc>
                <a:extLst>
                  <a:ext uri="{0D108BD9-81ED-4DB2-BD59-A6C34878D82A}">
                    <a16:rowId xmlns:a16="http://schemas.microsoft.com/office/drawing/2014/main" val="1787282377"/>
                  </a:ext>
                </a:extLst>
              </a:tr>
              <a:tr h="486253">
                <a:tc>
                  <a:txBody>
                    <a:bodyPr/>
                    <a:lstStyle/>
                    <a:p>
                      <a:pPr marL="813816" indent="-228600" algn="ctr" fontAlgn="t">
                        <a:lnSpc>
                          <a:spcPct val="107000"/>
                        </a:lnSpc>
                        <a:spcBef>
                          <a:spcPts val="0"/>
                        </a:spcBef>
                        <a:spcAft>
                          <a:spcPts val="0"/>
                        </a:spcAft>
                      </a:pPr>
                      <a:r>
                        <a:rPr lang="en-US" sz="2800" b="0" u="none" strike="noStrike" noProof="0" dirty="0">
                          <a:effectLst/>
                        </a:rPr>
                        <a:t>&gt;= </a:t>
                      </a:r>
                      <a:r>
                        <a:rPr lang="pl-PL" sz="2800" b="0" u="none" strike="noStrike" noProof="0" dirty="0">
                          <a:effectLst/>
                        </a:rPr>
                        <a:t>14</a:t>
                      </a:r>
                      <a:endParaRPr lang="en-US" sz="4800" b="0" i="0" u="none" strike="noStrike" noProof="0" dirty="0">
                        <a:effectLst/>
                        <a:latin typeface="Arial" panose="020B0604020202020204" pitchFamily="34" charset="0"/>
                      </a:endParaRPr>
                    </a:p>
                  </a:txBody>
                  <a:tcPr marL="192943" marR="192943" marT="26798" marB="0"/>
                </a:tc>
                <a:tc>
                  <a:txBody>
                    <a:bodyPr/>
                    <a:lstStyle/>
                    <a:p>
                      <a:pPr marL="813816" indent="-228600" algn="ctr" fontAlgn="t">
                        <a:lnSpc>
                          <a:spcPct val="107000"/>
                        </a:lnSpc>
                        <a:spcBef>
                          <a:spcPts val="0"/>
                        </a:spcBef>
                        <a:spcAft>
                          <a:spcPts val="0"/>
                        </a:spcAft>
                      </a:pPr>
                      <a:r>
                        <a:rPr lang="en-US" sz="2800" b="0" u="none" strike="noStrike" noProof="0" dirty="0">
                          <a:effectLst/>
                        </a:rPr>
                        <a:t>4.0</a:t>
                      </a:r>
                      <a:endParaRPr lang="en-US" sz="4800" b="0" i="0" u="none" strike="noStrike" noProof="0" dirty="0">
                        <a:effectLst/>
                        <a:latin typeface="Arial" panose="020B0604020202020204" pitchFamily="34" charset="0"/>
                      </a:endParaRPr>
                    </a:p>
                  </a:txBody>
                  <a:tcPr marL="192943" marR="192943" marT="26798" marB="0"/>
                </a:tc>
                <a:extLst>
                  <a:ext uri="{0D108BD9-81ED-4DB2-BD59-A6C34878D82A}">
                    <a16:rowId xmlns:a16="http://schemas.microsoft.com/office/drawing/2014/main" val="3604420269"/>
                  </a:ext>
                </a:extLst>
              </a:tr>
              <a:tr h="486253">
                <a:tc>
                  <a:txBody>
                    <a:bodyPr/>
                    <a:lstStyle/>
                    <a:p>
                      <a:pPr marL="813816" indent="-228600" algn="ctr" fontAlgn="t">
                        <a:lnSpc>
                          <a:spcPct val="107000"/>
                        </a:lnSpc>
                        <a:spcBef>
                          <a:spcPts val="0"/>
                        </a:spcBef>
                        <a:spcAft>
                          <a:spcPts val="0"/>
                        </a:spcAft>
                      </a:pPr>
                      <a:r>
                        <a:rPr lang="en-US" sz="2800" b="0" u="none" strike="noStrike" noProof="0" dirty="0">
                          <a:effectLst/>
                        </a:rPr>
                        <a:t>&gt;= </a:t>
                      </a:r>
                      <a:r>
                        <a:rPr lang="pl-PL" sz="2800" b="0" u="none" strike="noStrike" noProof="0" dirty="0">
                          <a:effectLst/>
                        </a:rPr>
                        <a:t>12</a:t>
                      </a:r>
                      <a:endParaRPr lang="en-US" sz="4800" b="0" i="0" u="none" strike="noStrike" noProof="0" dirty="0">
                        <a:effectLst/>
                        <a:latin typeface="Arial" panose="020B0604020202020204" pitchFamily="34" charset="0"/>
                      </a:endParaRPr>
                    </a:p>
                  </a:txBody>
                  <a:tcPr marL="192943" marR="192943" marT="26798" marB="0"/>
                </a:tc>
                <a:tc>
                  <a:txBody>
                    <a:bodyPr/>
                    <a:lstStyle/>
                    <a:p>
                      <a:pPr marL="813816" indent="-228600" algn="ctr" fontAlgn="t">
                        <a:lnSpc>
                          <a:spcPct val="107000"/>
                        </a:lnSpc>
                        <a:spcBef>
                          <a:spcPts val="0"/>
                        </a:spcBef>
                        <a:spcAft>
                          <a:spcPts val="0"/>
                        </a:spcAft>
                      </a:pPr>
                      <a:r>
                        <a:rPr lang="en-US" sz="2800" b="0" u="none" strike="noStrike" noProof="0">
                          <a:effectLst/>
                        </a:rPr>
                        <a:t>3.5</a:t>
                      </a:r>
                      <a:endParaRPr lang="en-US" sz="4800" b="0" i="0" u="none" strike="noStrike" noProof="0">
                        <a:effectLst/>
                        <a:latin typeface="Arial" panose="020B0604020202020204" pitchFamily="34" charset="0"/>
                      </a:endParaRPr>
                    </a:p>
                  </a:txBody>
                  <a:tcPr marL="192943" marR="192943" marT="26798" marB="0"/>
                </a:tc>
                <a:extLst>
                  <a:ext uri="{0D108BD9-81ED-4DB2-BD59-A6C34878D82A}">
                    <a16:rowId xmlns:a16="http://schemas.microsoft.com/office/drawing/2014/main" val="2907695908"/>
                  </a:ext>
                </a:extLst>
              </a:tr>
              <a:tr h="486253">
                <a:tc>
                  <a:txBody>
                    <a:bodyPr/>
                    <a:lstStyle/>
                    <a:p>
                      <a:pPr marL="813816" indent="-228600" algn="ctr" fontAlgn="t">
                        <a:lnSpc>
                          <a:spcPct val="107000"/>
                        </a:lnSpc>
                        <a:spcBef>
                          <a:spcPts val="0"/>
                        </a:spcBef>
                        <a:spcAft>
                          <a:spcPts val="0"/>
                        </a:spcAft>
                      </a:pPr>
                      <a:r>
                        <a:rPr lang="en-US" sz="2800" b="0" u="none" strike="noStrike" noProof="0" dirty="0">
                          <a:effectLst/>
                        </a:rPr>
                        <a:t>&gt;= </a:t>
                      </a:r>
                      <a:r>
                        <a:rPr lang="pl-PL" sz="2800" b="0" u="none" strike="noStrike" noProof="0" dirty="0">
                          <a:effectLst/>
                        </a:rPr>
                        <a:t>10</a:t>
                      </a:r>
                      <a:endParaRPr lang="en-US" sz="4800" b="0" i="0" u="none" strike="noStrike" noProof="0" dirty="0">
                        <a:effectLst/>
                        <a:latin typeface="Arial" panose="020B0604020202020204" pitchFamily="34" charset="0"/>
                      </a:endParaRPr>
                    </a:p>
                  </a:txBody>
                  <a:tcPr marL="192943" marR="192943" marT="26798" marB="0"/>
                </a:tc>
                <a:tc>
                  <a:txBody>
                    <a:bodyPr/>
                    <a:lstStyle/>
                    <a:p>
                      <a:pPr marL="813816" indent="-228600" algn="ctr" fontAlgn="t">
                        <a:lnSpc>
                          <a:spcPct val="107000"/>
                        </a:lnSpc>
                        <a:spcBef>
                          <a:spcPts val="0"/>
                        </a:spcBef>
                        <a:spcAft>
                          <a:spcPts val="0"/>
                        </a:spcAft>
                      </a:pPr>
                      <a:r>
                        <a:rPr lang="en-US" sz="2800" b="0" u="none" strike="noStrike" noProof="0" dirty="0">
                          <a:effectLst/>
                        </a:rPr>
                        <a:t>3.0</a:t>
                      </a:r>
                      <a:endParaRPr lang="en-US" sz="4800" b="0" i="0" u="none" strike="noStrike" noProof="0" dirty="0">
                        <a:effectLst/>
                        <a:latin typeface="Arial" panose="020B0604020202020204" pitchFamily="34" charset="0"/>
                      </a:endParaRPr>
                    </a:p>
                  </a:txBody>
                  <a:tcPr marL="192943" marR="192943" marT="26798" marB="0"/>
                </a:tc>
                <a:extLst>
                  <a:ext uri="{0D108BD9-81ED-4DB2-BD59-A6C34878D82A}">
                    <a16:rowId xmlns:a16="http://schemas.microsoft.com/office/drawing/2014/main" val="262549790"/>
                  </a:ext>
                </a:extLst>
              </a:tr>
              <a:tr h="486253">
                <a:tc>
                  <a:txBody>
                    <a:bodyPr/>
                    <a:lstStyle/>
                    <a:p>
                      <a:pPr marL="813816" indent="-228600" algn="ctr" fontAlgn="t">
                        <a:lnSpc>
                          <a:spcPct val="107000"/>
                        </a:lnSpc>
                        <a:spcBef>
                          <a:spcPts val="0"/>
                        </a:spcBef>
                        <a:spcAft>
                          <a:spcPts val="0"/>
                        </a:spcAft>
                      </a:pPr>
                      <a:r>
                        <a:rPr lang="en-US" sz="2800" b="0" u="none" strike="noStrike" noProof="0" dirty="0">
                          <a:effectLst/>
                        </a:rPr>
                        <a:t>&lt; </a:t>
                      </a:r>
                      <a:r>
                        <a:rPr lang="pl-PL" sz="2800" b="0" u="none" strike="noStrike" noProof="0" dirty="0">
                          <a:effectLst/>
                        </a:rPr>
                        <a:t>10</a:t>
                      </a:r>
                      <a:endParaRPr lang="en-US" sz="4800" b="0" i="0" u="none" strike="noStrike" noProof="0" dirty="0">
                        <a:effectLst/>
                        <a:latin typeface="Arial" panose="020B0604020202020204" pitchFamily="34" charset="0"/>
                      </a:endParaRPr>
                    </a:p>
                  </a:txBody>
                  <a:tcPr marL="192943" marR="192943" marT="26798" marB="0"/>
                </a:tc>
                <a:tc>
                  <a:txBody>
                    <a:bodyPr/>
                    <a:lstStyle/>
                    <a:p>
                      <a:pPr marL="813816" indent="-228600" algn="ctr" fontAlgn="t">
                        <a:lnSpc>
                          <a:spcPct val="107000"/>
                        </a:lnSpc>
                        <a:spcBef>
                          <a:spcPts val="0"/>
                        </a:spcBef>
                        <a:spcAft>
                          <a:spcPts val="0"/>
                        </a:spcAft>
                      </a:pPr>
                      <a:r>
                        <a:rPr lang="en-US" sz="2800" b="0" u="none" strike="noStrike" noProof="0" dirty="0">
                          <a:effectLst/>
                        </a:rPr>
                        <a:t>2.0</a:t>
                      </a:r>
                      <a:endParaRPr lang="en-US" sz="4800" b="0" i="0" u="none" strike="noStrike" noProof="0" dirty="0">
                        <a:effectLst/>
                        <a:latin typeface="Arial" panose="020B0604020202020204" pitchFamily="34" charset="0"/>
                      </a:endParaRPr>
                    </a:p>
                  </a:txBody>
                  <a:tcPr marL="192943" marR="192943" marT="26798" marB="0"/>
                </a:tc>
                <a:extLst>
                  <a:ext uri="{0D108BD9-81ED-4DB2-BD59-A6C34878D82A}">
                    <a16:rowId xmlns:a16="http://schemas.microsoft.com/office/drawing/2014/main" val="1127735424"/>
                  </a:ext>
                </a:extLst>
              </a:tr>
            </a:tbl>
          </a:graphicData>
        </a:graphic>
      </p:graphicFrame>
      <p:sp>
        <p:nvSpPr>
          <p:cNvPr id="3" name="Symbol zastępczy numeru slajdu 2">
            <a:extLst>
              <a:ext uri="{FF2B5EF4-FFF2-40B4-BE49-F238E27FC236}">
                <a16:creationId xmlns:a16="http://schemas.microsoft.com/office/drawing/2014/main" id="{C3B051AA-BFAC-4933-B524-4C710B9DAE85}"/>
              </a:ext>
            </a:extLst>
          </p:cNvPr>
          <p:cNvSpPr>
            <a:spLocks noGrp="1"/>
          </p:cNvSpPr>
          <p:nvPr>
            <p:ph type="sldNum" sz="quarter" idx="12"/>
          </p:nvPr>
        </p:nvSpPr>
        <p:spPr/>
        <p:txBody>
          <a:bodyPr/>
          <a:lstStyle/>
          <a:p>
            <a:fld id="{254C963F-D690-449C-B336-8B464EE7B8DB}" type="slidenum">
              <a:rPr lang="en-US" smtClean="0"/>
              <a:t>7</a:t>
            </a:fld>
            <a:endParaRPr lang="en-US"/>
          </a:p>
        </p:txBody>
      </p:sp>
      <p:sp>
        <p:nvSpPr>
          <p:cNvPr id="4" name="Tytuł 3">
            <a:extLst>
              <a:ext uri="{FF2B5EF4-FFF2-40B4-BE49-F238E27FC236}">
                <a16:creationId xmlns:a16="http://schemas.microsoft.com/office/drawing/2014/main" id="{B1D4C4CF-AE5B-41D2-9402-92AB02430618}"/>
              </a:ext>
            </a:extLst>
          </p:cNvPr>
          <p:cNvSpPr>
            <a:spLocks noGrp="1"/>
          </p:cNvSpPr>
          <p:nvPr>
            <p:ph type="title"/>
          </p:nvPr>
        </p:nvSpPr>
        <p:spPr/>
        <p:txBody>
          <a:bodyPr/>
          <a:lstStyle/>
          <a:p>
            <a:r>
              <a:rPr lang="en-US"/>
              <a:t>Final Grade</a:t>
            </a:r>
          </a:p>
        </p:txBody>
      </p:sp>
    </p:spTree>
    <p:extLst>
      <p:ext uri="{BB962C8B-B14F-4D97-AF65-F5344CB8AC3E}">
        <p14:creationId xmlns:p14="http://schemas.microsoft.com/office/powerpoint/2010/main" val="4274567803"/>
      </p:ext>
    </p:extLst>
  </p:cSld>
  <p:clrMapOvr>
    <a:masterClrMapping/>
  </p:clrMapOvr>
  <mc:AlternateContent xmlns:mc="http://schemas.openxmlformats.org/markup-compatibility/2006" xmlns:p14="http://schemas.microsoft.com/office/powerpoint/2010/main">
    <mc:Choice Requires="p14">
      <p:transition spd="slow" p14:dur="1200" advTm="78624">
        <p14:prism/>
      </p:transition>
    </mc:Choice>
    <mc:Fallback xmlns="">
      <p:transition spd="slow" advTm="78624">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AC1D4BF1-01BF-F15C-E06E-B8B80E18F788}"/>
              </a:ext>
            </a:extLst>
          </p:cNvPr>
          <p:cNvSpPr>
            <a:spLocks noGrp="1"/>
          </p:cNvSpPr>
          <p:nvPr>
            <p:ph type="title"/>
          </p:nvPr>
        </p:nvSpPr>
        <p:spPr/>
        <p:txBody>
          <a:bodyPr/>
          <a:lstStyle/>
          <a:p>
            <a:r>
              <a:rPr lang="pl-PL" dirty="0"/>
              <a:t>Tools</a:t>
            </a:r>
          </a:p>
        </p:txBody>
      </p:sp>
      <p:sp>
        <p:nvSpPr>
          <p:cNvPr id="3" name="Symbol zastępczy tekstu 2">
            <a:extLst>
              <a:ext uri="{FF2B5EF4-FFF2-40B4-BE49-F238E27FC236}">
                <a16:creationId xmlns:a16="http://schemas.microsoft.com/office/drawing/2014/main" id="{EE3938A7-0D81-08F9-86C9-5E078410A771}"/>
              </a:ext>
            </a:extLst>
          </p:cNvPr>
          <p:cNvSpPr>
            <a:spLocks noGrp="1"/>
          </p:cNvSpPr>
          <p:nvPr>
            <p:ph type="body" idx="1"/>
          </p:nvPr>
        </p:nvSpPr>
        <p:spPr/>
        <p:txBody>
          <a:bodyPr/>
          <a:lstStyle/>
          <a:p>
            <a:endParaRPr lang="pl-PL"/>
          </a:p>
        </p:txBody>
      </p:sp>
      <p:sp>
        <p:nvSpPr>
          <p:cNvPr id="4" name="Symbol zastępczy numeru slajdu 3">
            <a:extLst>
              <a:ext uri="{FF2B5EF4-FFF2-40B4-BE49-F238E27FC236}">
                <a16:creationId xmlns:a16="http://schemas.microsoft.com/office/drawing/2014/main" id="{47699019-6461-1123-66D5-8153CDD92DD0}"/>
              </a:ext>
            </a:extLst>
          </p:cNvPr>
          <p:cNvSpPr>
            <a:spLocks noGrp="1"/>
          </p:cNvSpPr>
          <p:nvPr>
            <p:ph type="sldNum" sz="quarter" idx="12"/>
          </p:nvPr>
        </p:nvSpPr>
        <p:spPr/>
        <p:txBody>
          <a:bodyPr/>
          <a:lstStyle/>
          <a:p>
            <a:fld id="{254C963F-D690-449C-B336-8B464EE7B8DB}" type="slidenum">
              <a:rPr lang="pl-PL" smtClean="0"/>
              <a:t>8</a:t>
            </a:fld>
            <a:endParaRPr lang="pl-PL" dirty="0"/>
          </a:p>
        </p:txBody>
      </p:sp>
    </p:spTree>
    <p:extLst>
      <p:ext uri="{BB962C8B-B14F-4D97-AF65-F5344CB8AC3E}">
        <p14:creationId xmlns:p14="http://schemas.microsoft.com/office/powerpoint/2010/main" val="3622438534"/>
      </p:ext>
    </p:extLst>
  </p:cSld>
  <p:clrMapOvr>
    <a:masterClrMapping/>
  </p:clrMapOvr>
  <mc:AlternateContent xmlns:mc="http://schemas.openxmlformats.org/markup-compatibility/2006" xmlns:p14="http://schemas.microsoft.com/office/powerpoint/2010/main">
    <mc:Choice Requires="p14">
      <p:transition spd="slow" p14:dur="1200" advTm="21996">
        <p14:prism/>
      </p:transition>
    </mc:Choice>
    <mc:Fallback xmlns="">
      <p:transition spd="slow" advTm="21996">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zawartości 1">
            <a:extLst>
              <a:ext uri="{FF2B5EF4-FFF2-40B4-BE49-F238E27FC236}">
                <a16:creationId xmlns:a16="http://schemas.microsoft.com/office/drawing/2014/main" id="{C8B31B95-ECBF-4FBB-B5EF-8791E8079792}"/>
              </a:ext>
            </a:extLst>
          </p:cNvPr>
          <p:cNvSpPr>
            <a:spLocks noGrp="1"/>
          </p:cNvSpPr>
          <p:nvPr>
            <p:ph idx="1"/>
          </p:nvPr>
        </p:nvSpPr>
        <p:spPr/>
        <p:txBody>
          <a:bodyPr>
            <a:normAutofit/>
          </a:bodyPr>
          <a:lstStyle/>
          <a:p>
            <a:r>
              <a:rPr lang="en-US" dirty="0"/>
              <a:t>Java</a:t>
            </a:r>
            <a:r>
              <a:rPr lang="pl-PL" dirty="0"/>
              <a:t>/Open</a:t>
            </a:r>
            <a:r>
              <a:rPr lang="en-US" dirty="0"/>
              <a:t> </a:t>
            </a:r>
            <a:r>
              <a:rPr lang="pl-PL" dirty="0"/>
              <a:t>SDK (Software Development Kit)</a:t>
            </a:r>
            <a:br>
              <a:rPr lang="pl-PL" dirty="0"/>
            </a:br>
            <a:r>
              <a:rPr lang="en-US" dirty="0">
                <a:hlinkClick r:id="rId2"/>
              </a:rPr>
              <a:t>https://learn.microsoft.com/pl-pl/java/openjdk/download</a:t>
            </a:r>
            <a:endParaRPr lang="pl-PL" dirty="0">
              <a:solidFill>
                <a:srgbClr val="00B0F0"/>
              </a:solidFill>
            </a:endParaRPr>
          </a:p>
          <a:p>
            <a:r>
              <a:rPr lang="pl-PL" dirty="0" err="1"/>
              <a:t>VSCode</a:t>
            </a:r>
            <a:endParaRPr lang="pl-PL" dirty="0"/>
          </a:p>
          <a:p>
            <a:r>
              <a:rPr lang="pl-PL" dirty="0"/>
              <a:t>VSCode Java </a:t>
            </a:r>
            <a:r>
              <a:rPr lang="pl-PL" dirty="0" err="1"/>
              <a:t>extensions</a:t>
            </a:r>
            <a:br>
              <a:rPr lang="pl-PL" dirty="0"/>
            </a:br>
            <a:r>
              <a:rPr lang="en-US" dirty="0">
                <a:solidFill>
                  <a:srgbClr val="00B0F0"/>
                </a:solidFill>
              </a:rPr>
              <a:t>Extension Pack for Java (Microsoft)</a:t>
            </a:r>
            <a:endParaRPr lang="pl-PL" dirty="0"/>
          </a:p>
          <a:p>
            <a:r>
              <a:rPr lang="pl-PL" dirty="0"/>
              <a:t>Git and </a:t>
            </a:r>
            <a:r>
              <a:rPr lang="pl-PL" dirty="0" err="1"/>
              <a:t>Github</a:t>
            </a:r>
            <a:endParaRPr lang="en-US" dirty="0"/>
          </a:p>
        </p:txBody>
      </p:sp>
      <p:sp>
        <p:nvSpPr>
          <p:cNvPr id="3" name="Symbol zastępczy numeru slajdu 2">
            <a:extLst>
              <a:ext uri="{FF2B5EF4-FFF2-40B4-BE49-F238E27FC236}">
                <a16:creationId xmlns:a16="http://schemas.microsoft.com/office/drawing/2014/main" id="{9E865951-68A3-40C9-A786-AF60C1AEF958}"/>
              </a:ext>
            </a:extLst>
          </p:cNvPr>
          <p:cNvSpPr>
            <a:spLocks noGrp="1"/>
          </p:cNvSpPr>
          <p:nvPr>
            <p:ph type="sldNum" sz="quarter" idx="12"/>
          </p:nvPr>
        </p:nvSpPr>
        <p:spPr/>
        <p:txBody>
          <a:bodyPr/>
          <a:lstStyle/>
          <a:p>
            <a:fld id="{254C963F-D690-449C-B336-8B464EE7B8DB}" type="slidenum">
              <a:rPr lang="en-US" smtClean="0"/>
              <a:t>9</a:t>
            </a:fld>
            <a:endParaRPr lang="en-US"/>
          </a:p>
        </p:txBody>
      </p:sp>
      <p:sp>
        <p:nvSpPr>
          <p:cNvPr id="4" name="Tytuł 3">
            <a:extLst>
              <a:ext uri="{FF2B5EF4-FFF2-40B4-BE49-F238E27FC236}">
                <a16:creationId xmlns:a16="http://schemas.microsoft.com/office/drawing/2014/main" id="{C6F1DCD6-BE83-4428-AC7B-C6375B13B196}"/>
              </a:ext>
            </a:extLst>
          </p:cNvPr>
          <p:cNvSpPr>
            <a:spLocks noGrp="1"/>
          </p:cNvSpPr>
          <p:nvPr>
            <p:ph type="title"/>
          </p:nvPr>
        </p:nvSpPr>
        <p:spPr/>
        <p:txBody>
          <a:bodyPr/>
          <a:lstStyle/>
          <a:p>
            <a:r>
              <a:rPr lang="en-US"/>
              <a:t>Tools</a:t>
            </a:r>
          </a:p>
        </p:txBody>
      </p:sp>
    </p:spTree>
    <p:extLst>
      <p:ext uri="{BB962C8B-B14F-4D97-AF65-F5344CB8AC3E}">
        <p14:creationId xmlns:p14="http://schemas.microsoft.com/office/powerpoint/2010/main" val="1141219839"/>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theme/theme1.xml><?xml version="1.0" encoding="utf-8"?>
<a:theme xmlns:a="http://schemas.openxmlformats.org/drawingml/2006/main" name="Motyw pakietu Office">
  <a:themeElements>
    <a:clrScheme name="Pakiet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Pakiet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Pakiet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Motyw pakietu Office">
  <a:themeElements>
    <a:clrScheme name="Pakiet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Pakiet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Pakiet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Motyw pakietu Office">
  <a:themeElements>
    <a:clrScheme name="Pakiet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Pakiet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Pakiet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3374</TotalTime>
  <Words>2325</Words>
  <Application>Microsoft Office PowerPoint</Application>
  <PresentationFormat>Panoramiczny</PresentationFormat>
  <Paragraphs>183</Paragraphs>
  <Slides>20</Slides>
  <Notes>12</Notes>
  <HiddenSlides>0</HiddenSlides>
  <MMClips>0</MMClips>
  <ScaleCrop>false</ScaleCrop>
  <HeadingPairs>
    <vt:vector size="6" baseType="variant">
      <vt:variant>
        <vt:lpstr>Używane czcionki</vt:lpstr>
      </vt:variant>
      <vt:variant>
        <vt:i4>3</vt:i4>
      </vt:variant>
      <vt:variant>
        <vt:lpstr>Motyw</vt:lpstr>
      </vt:variant>
      <vt:variant>
        <vt:i4>1</vt:i4>
      </vt:variant>
      <vt:variant>
        <vt:lpstr>Tytuły slajdów</vt:lpstr>
      </vt:variant>
      <vt:variant>
        <vt:i4>20</vt:i4>
      </vt:variant>
    </vt:vector>
  </HeadingPairs>
  <TitlesOfParts>
    <vt:vector size="24" baseType="lpstr">
      <vt:lpstr>Arial</vt:lpstr>
      <vt:lpstr>Calibri</vt:lpstr>
      <vt:lpstr>Courier New</vt:lpstr>
      <vt:lpstr>Motyw pakietu Office</vt:lpstr>
      <vt:lpstr>Pracownia Programowania 3 Computer Programming 3</vt:lpstr>
      <vt:lpstr>Communication with Teacher</vt:lpstr>
      <vt:lpstr>Course Details</vt:lpstr>
      <vt:lpstr>Course Content</vt:lpstr>
      <vt:lpstr>Checking Knowledge</vt:lpstr>
      <vt:lpstr>Test for Absent Students</vt:lpstr>
      <vt:lpstr>Final Grade</vt:lpstr>
      <vt:lpstr>Tools</vt:lpstr>
      <vt:lpstr>Tools</vt:lpstr>
      <vt:lpstr>Java Teaching Aids</vt:lpstr>
      <vt:lpstr>Internet Services</vt:lpstr>
      <vt:lpstr>Sign up for Course on Teams</vt:lpstr>
      <vt:lpstr>Sign up for Course on Moodle</vt:lpstr>
      <vt:lpstr>Make Copy of Class Materials</vt:lpstr>
      <vt:lpstr>Homework</vt:lpstr>
      <vt:lpstr>Install Java</vt:lpstr>
      <vt:lpstr>Install VSCode extensions for Java</vt:lpstr>
      <vt:lpstr>Homework</vt:lpstr>
      <vt:lpstr>Read the Course Syllabus</vt:lpstr>
      <vt:lpstr>Prepare for next class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git</dc:title>
  <dc:creator>Janusz Stal</dc:creator>
  <cp:lastModifiedBy>Janusz Stal</cp:lastModifiedBy>
  <cp:revision>253</cp:revision>
  <dcterms:created xsi:type="dcterms:W3CDTF">2017-01-20T14:56:17Z</dcterms:created>
  <dcterms:modified xsi:type="dcterms:W3CDTF">2024-10-08T16:56:21Z</dcterms:modified>
</cp:coreProperties>
</file>