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C490-1B93-8C46-B2DD-40F3312E3ADF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4527-21A4-844F-83C5-59431614EB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21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C490-1B93-8C46-B2DD-40F3312E3ADF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4527-21A4-844F-83C5-59431614EB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795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C490-1B93-8C46-B2DD-40F3312E3ADF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4527-21A4-844F-83C5-59431614EB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2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C490-1B93-8C46-B2DD-40F3312E3ADF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4527-21A4-844F-83C5-59431614EB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87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C490-1B93-8C46-B2DD-40F3312E3ADF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4527-21A4-844F-83C5-59431614EB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24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C490-1B93-8C46-B2DD-40F3312E3ADF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4527-21A4-844F-83C5-59431614EB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6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C490-1B93-8C46-B2DD-40F3312E3ADF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4527-21A4-844F-83C5-59431614EB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40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C490-1B93-8C46-B2DD-40F3312E3ADF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4527-21A4-844F-83C5-59431614EB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23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C490-1B93-8C46-B2DD-40F3312E3ADF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4527-21A4-844F-83C5-59431614EB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9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C490-1B93-8C46-B2DD-40F3312E3ADF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4527-21A4-844F-83C5-59431614EB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76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C490-1B93-8C46-B2DD-40F3312E3ADF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4527-21A4-844F-83C5-59431614EB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82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AC490-1B93-8C46-B2DD-40F3312E3ADF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B4527-21A4-844F-83C5-59431614EB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37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68988" y="1118937"/>
            <a:ext cx="3356809" cy="1199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MESGUICH Romain </a:t>
            </a:r>
            <a:endParaRPr lang="fr-FR" sz="28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963525" y="4042610"/>
            <a:ext cx="2310065" cy="1199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POYOL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Adam</a:t>
            </a:r>
          </a:p>
        </p:txBody>
      </p:sp>
      <p:sp>
        <p:nvSpPr>
          <p:cNvPr id="8" name="Espace réservé du contenu 4"/>
          <p:cNvSpPr txBox="1">
            <a:spLocks/>
          </p:cNvSpPr>
          <p:nvPr/>
        </p:nvSpPr>
        <p:spPr>
          <a:xfrm>
            <a:off x="6388765" y="4042610"/>
            <a:ext cx="2310065" cy="1199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ACQUART Antoine</a:t>
            </a:r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3795956" y="4042609"/>
            <a:ext cx="2310065" cy="1199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 smtClean="0"/>
              <a:t>DUJARDIN Guillaume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</p:txBody>
      </p:sp>
      <p:sp>
        <p:nvSpPr>
          <p:cNvPr id="10" name="Espace réservé du contenu 4"/>
          <p:cNvSpPr txBox="1">
            <a:spLocks/>
          </p:cNvSpPr>
          <p:nvPr/>
        </p:nvSpPr>
        <p:spPr>
          <a:xfrm>
            <a:off x="1221196" y="4042609"/>
            <a:ext cx="2310065" cy="1199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MAGHRAOUI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Arnaud</a:t>
            </a:r>
            <a:endParaRPr lang="fr-FR" dirty="0"/>
          </a:p>
        </p:txBody>
      </p:sp>
      <p:cxnSp>
        <p:nvCxnSpPr>
          <p:cNvPr id="12" name="Connecteur droit 11"/>
          <p:cNvCxnSpPr>
            <a:stCxn id="4" idx="2"/>
          </p:cNvCxnSpPr>
          <p:nvPr/>
        </p:nvCxnSpPr>
        <p:spPr>
          <a:xfrm>
            <a:off x="6247393" y="2318920"/>
            <a:ext cx="6018" cy="88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2376228" y="3168732"/>
            <a:ext cx="7742329" cy="3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0118557" y="3168732"/>
            <a:ext cx="0" cy="994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H="1">
            <a:off x="2373219" y="3200400"/>
            <a:ext cx="3009" cy="96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7551820" y="3200400"/>
            <a:ext cx="0" cy="994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5001125" y="3200400"/>
            <a:ext cx="0" cy="994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6700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</Words>
  <Application>Microsoft Macintosh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POYOL Adam</dc:creator>
  <cp:lastModifiedBy>POYOL Adam</cp:lastModifiedBy>
  <cp:revision>2</cp:revision>
  <dcterms:created xsi:type="dcterms:W3CDTF">2017-11-24T07:31:29Z</dcterms:created>
  <dcterms:modified xsi:type="dcterms:W3CDTF">2017-11-24T07:43:17Z</dcterms:modified>
</cp:coreProperties>
</file>