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8" r:id="rId3"/>
    <p:sldId id="260" r:id="rId4"/>
    <p:sldId id="262" r:id="rId5"/>
    <p:sldId id="270"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94"/>
  </p:normalViewPr>
  <p:slideViewPr>
    <p:cSldViewPr snapToGrid="0" snapToObjects="1">
      <p:cViewPr varScale="1">
        <p:scale>
          <a:sx n="117" d="100"/>
          <a:sy n="117" d="100"/>
        </p:scale>
        <p:origin x="14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8:59.505"/>
    </inkml:context>
    <inkml:brush xml:id="br0">
      <inkml:brushProperty name="width" value="0.08571" units="cm"/>
      <inkml:brushProperty name="height" value="0.08571" units="cm"/>
      <inkml:brushProperty name="color" value="#00A0D7"/>
    </inkml:brush>
  </inkml:definitions>
  <inkml:trace contextRef="#ctx0" brushRef="#br0">104 0 8310,'-15'0'-396,"0"0"1,5 0 0,1 0 534,-3 0 0,1 2 0,-1 1 269,3 2-121,5 0 77,-2-5-19,6 0 788,0 0-924,6 7-102,-4-6 1,11 7 36,-3-3 1,3-1 58,2 5-104,-7 1 0,6 5 96,1 0-143,0-1 59,6 8 1,-1-4-63,-1 6 47,7 7 1,-1 2 110,9 6-87,-3 0-34,12 5 1,-1 7 67,7 3-1572,7 9 1500,2 4 0,5 5 14,5-3-47,-34-30 0,1 0-12,1-1 0,1-1 0,4 7 0,0 1-52,3-1 0,0 0-20,0 0 0,0 0 29,3 0 1,1 0 0,-1 0 0,1 0-72,1 1 0,0-1 1,-1 0-1,0 0 114,1 0 0,0 0-168,-3-3 1,0 0 134,1-1 1,0 0-1,0-3 1,-1-1-2,0 1 1,1 0 25,7-1 1,-1 1-31,-11 0 0,1 0 1,9 0-1,2 1 24,-7 1 0,-1 0-26,0-1 1,1-1 2,0 0 0,1 0 0,-4-1 0,0 0 30,0-2 0,0 0-21,-3-1 0,0 0-6,2 3 1,0-1 86,32 26-79,-35-25 1,0 0-1,34 24 6,-1 4 1,-6-5-216,-3-5 1,-4 3 204,-1-3 1,0-4-2,0-1 1,-5-1 82,0 1-72,0-4-4,4 12 1,1-11-62,0 3 63,-7-3-746,5 5 558,-17-6 179,15-1 1,-21-3-30,10-6 0,-4 4-5,-1-5 0,-3 4 573,-7-9 0,-1 4-619,-4-9 1,-2-3 235,-8-1-432,1-4 681,-7-8 1,-1 1-1148,-7-4 345,0-4-524,0 6 91,0-7 1,-12-7 117,-2-3 706,-11-3 0,-4-8 0,-9-2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8.254"/>
    </inkml:context>
    <inkml:brush xml:id="br0">
      <inkml:brushProperty name="width" value="0.08571" units="cm"/>
      <inkml:brushProperty name="height" value="0.08571" units="cm"/>
      <inkml:brushProperty name="color" value="#00A0D7"/>
    </inkml:brush>
  </inkml:definitions>
  <inkml:trace contextRef="#ctx0" brushRef="#br0">5880 7217 7717,'-24'-5'0,"-1"1"0,2-1 355,-1 5 0,-2-5-119,6 0 0,0-2-271,6 2 0,-3 2 169,-2-7 1,2 1 35,-2-6 0,1 0-178,-2 0 0,2-4 45,-6-1 1,-1-4 34,-4 4 0,0-6-15,-1 2 1,-4 1-81,0-2 1,-7-1 168,2-8 1,-6 1-47,-4-6 1,2 5 5,-7-6 0,0 0-114,-5-9 1,-1-4 194,-4-5 1,2-3-450,-6-3 1,-1-7 317,33 32 0,-1-1 0,-3-3 1,0 0 3,-2-1 0,0-1 1,1-2-1,1-2-314,-2-4 1,0-2-1,1 2 1,-1 0 295,-2-3 1,0-1-1,1 2 1,-1-1-51,-2-5 0,-1 0 1,3 2-1,0 0 28,-7-7 0,-1 0 1,2 1-1,0 1-323,-1-2 0,0 0 0,-4-1 0,0 0 334,-1-2 0,-1 1 0,2 0 0,-1 0-260,0-3 0,0 0 0,2 3 0,2 0 310,-2 0 0,0-1 0,0 1 0,0 1-27,-2-2 0,-1 0 1,4 2-1,-2 0 64,-3-1 0,-1-1 0,5 0 1,0-1-51,0 2 0,0-1 0,1 2 0,0 0 52,-1 1 0,0 0 0,4 1 0,-1-1-42,-3-5 1,0 0-1,6 6 1,0 0 15,-3-2 1,-1 1 0,2 2 0,0-1-45,-1-1 0,0 0 0,1 0 0,2 0-5,-2 0 0,2-1 0,2 1 0,0 0-138,-1 0 1,1 0-1,1 0 1,2 0 92,1-1 0,0 1 0,3 3 0,0 0-6,4 2 0,1 0 0,2 6 0,-1 2-4,3 1 1,1 1 0,2 4-1,0 0 93,0-3 0,1 2 1,-22-32-116,-1 1 0,5 9-120,5 1 1,3 11 220,7 9 0,-1 4-316,1 6 0,1-2 417,4 7 0,2 5-660,8 4 0,1 7 412,3-1-334,-3 2 1,11 3 325,-3-1 0,4 5-320,1 0 1,6 5 405,4-4 0,9-1 0,4-5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9.334"/>
    </inkml:context>
    <inkml:brush xml:id="br0">
      <inkml:brushProperty name="width" value="0.08571" units="cm"/>
      <inkml:brushProperty name="height" value="0.08571" units="cm"/>
      <inkml:brushProperty name="color" value="#00A0D7"/>
    </inkml:brush>
  </inkml:definitions>
  <inkml:trace contextRef="#ctx0" brushRef="#br0">9658 0 7958,'8'0'-225,"5"0"1,-11 2 173,2 3 1,-2-2 61,-2 7 1,0 0-4,0 4 1,-8 6-36,-7 0 1,-1 6-7,-9-2 0,-4-1 9,-5 2 1,-14-3 20,-1 3 0,-6 3 128,-4-4 1,-8 2-86,-6-1 1,-9 3-139,-11-4 1,1 9 224,44-16 0,-2 0 1,1 1-1,-1 0-9,-4-1 1,0 0-1,-4 2 1,-2 0-86,-3 3 1,-1 0 0,-1 0 0,-1 0-229,0 0 0,0 0 0,-1 1 0,0 0 228,-1 1 1,-1 1-1,-3-2 1,-2 1-319,-1 3 0,-1 0 0,-1-2 0,0-1 267,1 3 1,0 0 0,-1-2 0,-1-1 23,-2 3 1,-2 0 0,-3 0 0,-1 0-23,0 2 0,0 1 0,-2-3 1,0 0 50,4 0 1,1-1 0,1-1-1,-1-1 50,0 3 1,0 0 0,2 0 0,0 0-40,-7 2 0,0 1 0,3-1 0,2 1 59,-3-1 0,0 1 1,5-1-1,0 0-71,-2 1 0,0-1 0,0 1 0,1-1 4,-4 0 1,0 1 0,4-1 0,-1 1-23,2-1 0,1 0 1,4 1-1,0-1 3,-3 0 0,1 1 0,0 2 1,1 0-66,1 0 1,0-1 0,-1 1 0,0-2 54,1-2 0,1-2 0,3 3 0,0 0-70,-2-2 1,1-1-1,1 2 1,0 0 70,-2-1 1,1 0 0,3 1-1,0 1-4,1-2 1,0 0 0,2 1 0,-1 1-216,-1 0 0,1 1 0,1-1 0,0 1 288,-2-1 0,1 0 0,3 1 1,1-1-75,-1 1 0,2-1 0,4-1 0,1 0-38,-4 1 0,1 0 0,4-3 1,0-1 36,-2 4 0,0 1 0,3-5 1,1-1-11,3 0 1,1 1 0,4-2 0,1 0 97,-1-1 0,1 0 0,-39 15-108,-3-3 1,6-2-125,9-3 1,6-6 55,3-4 1,5-4 396,5-5 1,5 1-862,10-6 0,3 0 781,7-5 1,6-2-1436,3-2 1202,11-5 0,-4 1 0,4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10.153"/>
    </inkml:context>
    <inkml:brush xml:id="br0">
      <inkml:brushProperty name="width" value="0.08571" units="cm"/>
      <inkml:brushProperty name="height" value="0.08571" units="cm"/>
      <inkml:brushProperty name="color" value="#00A0D7"/>
    </inkml:brush>
  </inkml:definitions>
  <inkml:trace contextRef="#ctx0" brushRef="#br0">9172 16 7706,'-14'-5'-170,"-1"0"0,-5 0 170,1 5 0,-2 0-4,1 0 1,2 0-2,-7 0 0,1 0 35,-5 0 1,-2 0-28,-4 0 0,-2 0 187,-7 0 0,-5 0-2,0 0 1,-12 2 29,2 2 1,-8 0-125,4 6-1064,-8-7 1033,-2 10 1,-9-7-20,-6 4 0,-5 3-170,0-3 0,43-6 0,-1 0 113,-1 1 1,1 0 0,-1-1 0,-1 0 43,-3 1 1,0 0 0,-1 2 0,1-1-6,-3-1 0,0 0 0,-2 1 0,-2 1-240,0 0 1,-1 1-1,-2 1 1,-1 1 237,-1 0 1,-1 0 0,2 3 0,0 0-17,-1-1 0,-1 0 0,-5 2 0,-2 0 0,0 1 1,0 0-1,-5 1 1,0 2-47,3-1 1,0 0 0,-2 1 0,-1-1 57,1-3 1,-1 1 0,-4 2 0,0 0-357,-3 0 1,0 1-1,2-1 1,0 0 331,-2-2 1,0-1-1,2 1 1,0 0-6,1-1 0,-1 1 0,-4 0 0,0-1 39,2 1 0,0 0 0,-3 0 0,0-1 59,1 1 0,-1 0 1,3-1-1,1-1-71,2 0 0,-1-1 0,-6 2 0,1 0 7,5-2 1,0 0-1,-1 1 1,0 0-1,6 0 1,0-1-1,-2-1 1,-1-1-79,1-2 0,0-1 0,2 0 0,0 0 72,2 1 0,1-1 0,2-2 0,0-2 26,-2 0 0,0-1 0,4 1 0,1 1-104,2-2 1,0 1-1,-4-1 1,1 0 102,5-1 1,1-2 0,-1 1-1,1 0 8,6 0 1,1 0 0,0 0-1,1 0 50,6 0 0,0 0 1,0 0-1,1 0-46,1 0 0,1 0 0,-39 0 220,7 0 0,12 0-393,8 0 1,9 5-625,5 0 1,11 0 547,9-5 193,-1 7 0,8-6 0,-8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11.021"/>
    </inkml:context>
    <inkml:brush xml:id="br0">
      <inkml:brushProperty name="width" value="0.08571" units="cm"/>
      <inkml:brushProperty name="height" value="0.08571" units="cm"/>
      <inkml:brushProperty name="color" value="#00A0D7"/>
    </inkml:brush>
  </inkml:definitions>
  <inkml:trace contextRef="#ctx0" brushRef="#br0">9717 2382 7746,'-7'-14'-36,"-3"5"-32,-3 2 0,-1 5-116,-1-2 0,0 2 0,0-3 0,-6 2 91,-3-2 1,-4 2 183,-1-7 1,-7 5 34,-4-5 1,-9 0-103,-4-4 0,-11 4 90,-5 0 0,-3 0 107,-1-4 1,-7-1-135,-3 0 0,-6 0 160,-4 1 0,-1-1-155,-4 0 1,42 6 0,1-1-67,1 0 1,0 0 0,-6-1 0,1 1 9,0 0 1,0 0 0,1 2 0,0-2-25,-5-2 0,-1 0-1038,2 3 0,-1 0 1056,-6-5 1,0 0 0,2 5 0,0 0-72,-2-3 0,0 0 0,1 0 0,-1-1-231,-4-1 0,-1-1 1,0 1-1,-2 0 239,-4 2 0,-2-1 1,2 0-1,-1-1 21,0 1 0,0 1 0,-1-1 1,-1-2 3,-2 1 1,-1-1 0,-1 0 0,0 1 37,-5-1 0,-2 0 1,4 1-1,-1 1-254,-2 0 0,0 1 0,1-2 1,1 0 282,-5 2 1,1 0 0,1 0-1,0 1-230,-4-1 1,0-1 0,-1 2 0,0 0 264,1-1 0,0-1 0,1-1 0,0 0-26,-1 2 0,0 0 0,3-2 0,1 0-30,27 4 0,0 1 0,0-1 1,-31-6-1,1 1 4,1-2 0,1-1 0,4 0 0,1-1-4,-1-3 0,1 0 0,2-1 1,1 0-7,-4-1 1,1-1 0,2 0 0,2-1 110,5 0 1,1-2-1,-3 0 1,1-1 1,5 3 1,2-2-107,-1-3 1,0-1-13,2 2 0,1-1 0,3-1 0,1-1 90,2 3 0,2 1 0,5 0 0,1 1-85,2 1 0,1 0 0,3-1 0,0 0 35,1 4 0,1-1 0,4 1 0,1-1-308,-37-19 0,4 0 3,15 0 0,2 2-399,9 3 0,8 3 1017,11 6 0,5 2-380,4 4 0,1-1 0,9 11 0,4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12.038"/>
    </inkml:context>
    <inkml:brush xml:id="br0">
      <inkml:brushProperty name="width" value="0.08571" units="cm"/>
      <inkml:brushProperty name="height" value="0.08571" units="cm"/>
      <inkml:brushProperty name="color" value="#00A0D7"/>
    </inkml:brush>
  </inkml:definitions>
  <inkml:trace contextRef="#ctx0" brushRef="#br0">9364 4983 7699,'-15'0'209,"0"0"89,1-6 0,4 4-588,0-3 157,7 4 1,-5 1 370,3 0-208,3 0 0,-11 0-41,3 0 0,2-2 77,-2-3 1,-4-2 102,-6-2 1,-6-4-34,1 3 1,-7-8 189,-3-2 1,-6-4-84,2 4 1,-10-6-141,-5 2 1,-4-6 72,-6-4 1,-5 1-371,-9-6 0,-4 0 200,-6-5 1,41 19 0,-1 1-695,-1-1 0,0 1 629,-1-4 0,-1 0 45,-3 2 0,-1 0 1,-1-5-1,1-2-222,-4 1 1,0 0 0,-3-2 0,0 0 186,-2 2 1,0 0 0,-1-2 0,0 0 10,-1 2 0,0 0 0,-4-3 0,-1 0 29,-2 0 1,-1 1-1,-2-2 1,-1 0-257,-4 0 1,0-1 0,-2-2 0,1-1 257,1 1 1,0 0 0,-7-3 0,0 1-217,2 2 1,0-1 0,-3-2 0,0-1 248,1 2 1,0-1 0,0 0 0,0-1-5,0 1 1,-1 1 0,27 12 0,-1 0 0,0 0 2,0 1 1,-1 0-1,0 1 1,0 0-1,-1 0 1,0 1 42,1 0 1,0 0-1,1 0 1,0-1-1,-1 1 1,1 0-2,1 2 1,1-1 0,-2 1 0,-3-3 0,0-1 0,-1 1-45,2 2 0,-1 1 0,1-1 0,-2 0 0,0-1 0,0 1-6,1 0 0,1 0 0,0 1 0,2 1 1,0-1-1,0 1 8,-3-1 1,1-1 0,0 0-1,0 2 1,0 0 0,0-1 1,-2-1 0,0-2 0,0 1 1,3 1-1,-1 0 0,2 0-4,0 0 0,1 1 0,0-1 0,-27-13 0,0-1-39,27 12 1,0-1-1,0 0 1,-25-13-1,-1-1 20,28 11 1,-1 0 0,1 0 0,-26-14 0,1 0-52,3 1 1,2 0 0,4-1-1,2 0 12,0-1 0,1-1 1,4 2-1,2-2 20,0-1 0,2-2 0,7 3 0,3-2 55,5 0 0,2 0 1,5 4-1,1 0-125,2 3 0,2 1 0,-24-36-230,8-1 1,13 9 519,7 5 1,9 11-599,6 4 0,9 9 393,5 6 0,3 3 0,2 2 0,0-1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13.039"/>
    </inkml:context>
    <inkml:brush xml:id="br0">
      <inkml:brushProperty name="width" value="0.08571" units="cm"/>
      <inkml:brushProperty name="height" value="0.08571" units="cm"/>
      <inkml:brushProperty name="color" value="#00A0D7"/>
    </inkml:brush>
  </inkml:definitions>
  <inkml:trace contextRef="#ctx0" brushRef="#br0">10174 8144 7338,'-29'-7'0,"-1"-1"0,1-2 0,-1 2 0,1 1 0,1 2 0,2-1 4,2-4 1,4 2 219,-4-2 0,4-1-79,-4-9 0,-1 1-96,-4-11 1,-1 9 9,1-8 0,-2 1 68,-4-7 0,-4 4 197,-10-3 0,2 1-31,-7-1 1,-2 1 61,-7-6 0,-4 0-440,-7-5 1,-4-2 267,0-3 0,-4-5-183,40 23 1,1-1-1,-1 1 1,-1 0-221,-6-4 1,0 1-1,0 0 1,0-1 140,-3-1 0,1-1 1,-2-1-1,0 1 51,-4-2 1,1-1 0,0 0-1,-1-1-41,-4-3 1,0 0 0,-2-1 0,0 1-343,0 1 0,-1-2 0,-6-4 0,-1-1 307,0-2 0,0 1 1,-4-3-1,0 1-6,1 2 0,1 0 0,0-1 0,0 1 39,0-1 0,-1 1 0,-4-3 1,0-2 124,2 0 1,0 0 0,-5-2 0,0 0-42,3-1 0,-1 0 0,0 3 1,0 1 150,1 1 1,-1 0-1,-3-1 1,-1-1-344,2 0 0,0 0 0,25 17 0,-2 1 0,1 0 305,0 1 0,-1-1 0,1 0 0,1 0 0,0 0 0,0 0-13,-27-16 1,0 0-1,25 15 1,0-1-1,1 0-46,-1 1 0,1 0 0,0 0 1,-2-2-1,0 0 0,1 0 5,2 0 0,0 1 0,1-1 1,-1-1-1,1 1 0,-1-1-27,2 1 1,1-2 0,-1 0-1,-2-2 1,1-1 0,-1 0-80,1 0 0,-1 0 0,1 1 0,-1-1 0,-1 0 0,1 0 23,1 1 0,-1-1 0,1 0 0,0 0 0,1 0 0,-1-1-68,0 2 0,-1-1 1,1 0-1,0 0 1,1 1-1,0-1 11,0 2 0,0 0 1,0 0-1,0 0 0,0 0 1,0 0-19,0-1 0,0 1 0,0 0 0,1 1 0,0-1 1,-1 1 40,2 0 0,0 1 0,0-1 1,-1 0-1,0-1 0,0 1 16,-23-21 0,0 0 0,1 2 0,0 0-99,3 1 1,2-1 0,1 1-1,1 0 95,4 2 0,0 0 0,2-1 0,0 1 111,3 5 0,1 0 0,2-2 0,1 0-20,0 2 1,2 0 0,2 1-1,1 0-28,3 3 0,0 2 0,2 0 0,1 1-90,6 3 0,2 0 0,-1 1 0,1-1 109,5 3 0,3-1 0,-28-36-391,12 9 1,8 0-230,7 11 0,8-1-313,11 15 1,3 0 883,7 14 0,-1-2 0,6 7 0,6-3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14.140"/>
    </inkml:context>
    <inkml:brush xml:id="br0">
      <inkml:brushProperty name="width" value="0.08571" units="cm"/>
      <inkml:brushProperty name="height" value="0.08571" units="cm"/>
      <inkml:brushProperty name="color" value="#00A0D7"/>
    </inkml:brush>
  </inkml:definitions>
  <inkml:trace contextRef="#ctx0" brushRef="#br0">13113 0 7574,'8'8'139,"-2"5"-89,-6-3 0,-1-2-25,-4 2 0,-5 0-33,-10 5 1,-4-1-16,-10 1 1,-4 0-8,-6-1 1,-12 1 131,-2 0 0,-13 4 144,-2 1 0,-7 4-309,-8-4 0,-7 6 162,46-14 0,0 1 0,-3 0 1,-1 1-72,-3 1 1,0 0-1,-1 0 1,-1-1-268,-5 1 0,-1 0 1,-3 2-1,0 0 256,-4 0 1,0 0 0,-4 3 0,0 1 18,-6-1 0,0-1 1,1 2-1,-2 1-395,-8-1 0,-1 2 0,2 2 0,0 0 392,-6 2 0,-1 0 1,3 0-1,0 0-51,26-7 0,0-1 0,0 1 0,1-1 1,-1 0-1,1 0 11,-6 4 1,0 0-1,0 0 1,2-2-1,0-1 1,-1 1-2,0 0 0,-1 0 0,0 1 0,0-1 1,0 1-1,0 0-35,-1-1 1,-1 0 0,1 1 0,0 0 0,1 1 0,-1 0 17,0-1 0,-1-1 0,1 0 0,1 1 0,-1 0 0,1-1-11,-3 1 1,-1-1-1,1 0 1,1-1-1,0 0 1,0 0-226,1 1 0,-1 1 0,1-1 1,-1-1-1,1 1 0,-1-2 255,1 1 0,-1-1 1,1 1-1,-2 1 1,0 1-1,-1-1 12,1 0 1,0 0 0,0 1 0,-2-1 0,0 0 0,1 0 1,0-1 1,2-1 0,-2 1 0,-1 1-1,0 0 1,-1 1 9,1-1 1,1 0 0,-1 0 0,1 2 0,0 1 0,-1 0 53,1-1 0,-1 0 1,0-1-1,1 1 1,0-1-1,-1 0-8,1 1 1,-1 0 0,0 0 0,0-1 0,-1 0 0,1 1-42,2-1 0,0 1 1,0 0-1,0 1 1,-1 0-1,2 0-5,0-1 0,0 0 0,1 0 0,0 0 0,0 1 0,0-1-7,1 0 1,0 0 0,1 0 0,0 0-1,0 1 1,0-1-5,2-1 1,1-1 0,-1 0 0,2 0 0,-1 0 0,1 0-116,2-1 0,-1 0 0,1-1 0,-2 1 0,0-1 1,0 1 117,-29 9 1,1 1 0,1-1 0,0-1 15,3-1 1,1 0-1,2 1 1,1-1-55,4-2 1,0-1 0,0 2 0,1-1 97,5 0 0,2-1 1,-1-1-1,1 0 85,4 1 0,0 1 1,5-5-1,0 1-185,4-2 1,2 1 0,3-3-1,1 0 66,1 3 0,2-1 0,-42 12 275,12-1 1,6-3-717,18-7 0,4 0-254,11-6 1,13-6 658,6-3 0,11 2 0,-1-2 0,-3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15.299"/>
    </inkml:context>
    <inkml:brush xml:id="br0">
      <inkml:brushProperty name="width" value="0.08571" units="cm"/>
      <inkml:brushProperty name="height" value="0.08571" units="cm"/>
      <inkml:brushProperty name="color" value="#00A0D7"/>
    </inkml:brush>
  </inkml:definitions>
  <inkml:trace contextRef="#ctx0" brushRef="#br0">13758 0 7714,'-14'0'-446,"-1"5"315,0 0 0,5 7 107,1-3 1,-3 0 186,-7 0 1,1 1-52,-7 5 1,1 0 41,-6-1 0,-6 1-73,-3 0 1,-5-1 103,-5 1 1,0-5-84,-10 0 0,2-5 19,-12 4 1,1-4-98,-6 5 1,-7-7 76,-7 2 1,-2-3-400,-8-2 1,-2 0 337,47 0 1,-2 0 0,-1 0 0,0 0-10,-5 0 0,-1 0 0,-1 0 0,-1 0-9,-5 0 1,1 0-1,-1 0 1,0 0-291,-4 0 1,-1 0 0,2-2 0,-1-1 282,-5 1 1,-1-1-1,0 0 1,-2 1-392,-4 2 1,-1 0 0,0-2-1,-1-1 334,-6 1 0,-1-1 0,5 1 1,0 0 50,-3 1 0,-2 2 0,0-1 0,-1 0 28,27 0 0,-1 0 0,0 0 0,1 0 1,0 0-1,0 0-21,1-1 1,0 1-1,0 1 1,-4 0 0,-2 1-1,1-1-218,1 1 1,-1-1 0,0 1-1,-3 2 1,1 0 0,-1 0 232,0-1 0,0 0 0,0 1 0,0 0 0,1 0 1,-1 1 4,-2-1 1,1 1 0,-2 0-1,0 0 1,0 0 0,-1 0-12,0 0 1,-1-1 0,-1 2-1,-1 0 1,-1 1 0,0-1 1,0 1 1,-1-1 0,1 1 0,3-1-1,1 1 1,0-2 9,-1-1 0,0-2 1,0 2-1,0 0 0,1 0 1,-1 1-14,0-2 1,0 0 0,0 1-1,-2 0 1,1 0 0,-1 1-27,2 0 1,0 0 0,0-1 0,-1 0 0,1-1 0,-1 0 1,1 0 1,0 1-1,0-1 1,2 0-1,-1-1 1,1 1-39,0 0 1,-1 0-1,1 1 1,0 0-1,0 0 1,0-1 24,3-1 1,0-1 0,0 1 0,-1 1 0,0 1 0,1-1-22,-1-1 0,1-1 0,0 1 1,3 0-1,0 0 0,-1-1 19,0-1 1,-1 0 0,1 0-1,2 0 1,1 0 0,0 0-6,0 0 1,-1 0 0,1 0-1,2 0 1,0 0 0,0 0-119,-30 0 0,0 0 0,30 0 1,-1 0-1,0 0 148,-29 0 0,0 0 0,-1 0 0,1 0 69,4 0 1,2 0 0,1 0 0,2 0-90,5 0 0,1 0 1,-2 0-1,1 0 54,5-1 0,1 2 0,0 1 0,1 1 94,5-1 0,1 1 1,6-1-1,1 0-175,8-1 1,0-2-1,-1 1 1,1 0-349,-42 0 1,7 5 859,12 0 1,17 0-874,8-5 1,9 5 901,5 0 0,11 0-504,9-5 0,11 0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16.149"/>
    </inkml:context>
    <inkml:brush xml:id="br0">
      <inkml:brushProperty name="width" value="0.08571" units="cm"/>
      <inkml:brushProperty name="height" value="0.08571" units="cm"/>
      <inkml:brushProperty name="color" value="#00A0D7"/>
    </inkml:brush>
  </inkml:definitions>
  <inkml:trace contextRef="#ctx0" brushRef="#br0">13273 2441 7937,'-63'-10'914,"-1"0"-768,7 0 1,0 10-981,3 0 271,3 0 360,-6 0 1,0 0 106,-7 0 1,-8-5 12,-1 0 0,-4-6-388,-11 1 1,1-3 767,-11-2 1,0-1-245,47 6 1,-1 0 0,-2 0-1,-1-1 126,-1-1 0,-1 0 0,-3-2 1,-1 0-248,0 2 1,0-1 0,-3-1 0,-1-1 169,1-2 1,1 0 0,-6 1-1,0-1-261,-1-2 1,-2-1-1,0 1 1,-1-1 177,0-2 1,-1 0 0,-3-1 0,0 1 28,0 0 0,-2 0 0,-7 0 1,0-1-12,-2-2 0,0 1 1,-3 1-1,0 0-291,1-2 0,-1 1 0,2 1 0,0 0 277,-6 1 1,-1 0-1,3-1 1,0 0-158,25 7 0,-1 0 1,0-1-1,2 2 1,-1 0-1,1 0 138,-2-2 0,1 1 1,-1 0-1,-1 0 1,-1 1-1,1 0 0,0 0 1,0 0 0,-1 1-1,-1-1 1,0 0 0,-1 1 6,1-1 1,1 0-1,-1 1 1,-3-1-1,1 0 1,-1 1-36,0-1 0,0 0 0,-1 0 0,-1 1 1,0-1-1,0 0 28,0 0 1,0 1 0,0-1-1,-2 2 1,0 0 0,-1 0-32,-3 0 1,-1-1 0,1 2 0,1 1 0,1 0 0,-1 0 31,-3 0 1,0-1-1,0 1 1,2 1-1,-1 0 1,1 0-10,0 2 1,0 0 0,-1 0 0,2-1 0,0 0 0,0 1-132,-4 1 1,-1 1 0,0-1 0,1-1 0,0 0 0,0 0 163,1 1 1,0 1 0,0-1 0,3-1 0,0-1 0,0 0 15,0 1 0,0 0 0,1 0 1,4 0-1,0 0 0,0 1-102,-2-1 0,-2 0 0,1-1 0,2 0 0,0-1 0,1 0 95,-2-1 0,1-1 0,0 0 1,1 0-1,1-2 0,0 1-38,0 2 1,1 0 0,0-1 0,3-1-1,0-1 1,1 0 80,0 1 0,1 0 1,0 0-1,3-1 1,0 1-1,0-1 31,-31-5 1,0-1 0,8-1-1,1 1-61,2 3 0,2 0 1,5-3-1,2 1-49,1 1 1,2 1 0,5 0 0,1 0-76,5 2 0,1 1 0,5-1 0,3 0 154,5 1 0,2-1 1,-37-13-591,2 4 0,19 2 397,10 8 0,10 1 112,10 3 0,-1-2 0,11 7 0,-4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17.276"/>
    </inkml:context>
    <inkml:brush xml:id="br0">
      <inkml:brushProperty name="width" value="0.08571" units="cm"/>
      <inkml:brushProperty name="height" value="0.08571" units="cm"/>
      <inkml:brushProperty name="color" value="#00A0D7"/>
    </inkml:brush>
  </inkml:definitions>
  <inkml:trace contextRef="#ctx0" brushRef="#br0">13450 5645 7627,'8'0'-188,"-1"0"1,-5 0-228,2 0 169,-2 0 227,11 0-75,-11 0 1,9-2 144,-6-3 0,0 2 1,-5-7 0,0 5 96,0-4 165,0 5 93,-6-9-225,-3 5 0,-5-2 62,-1 1 0,-5 4-68,1-5 1,-12 5-23,1-5 0,-9 2 50,0-2 0,-12-3-28,-8 3 0,-1-4-15,-9-6 0,-1 2-1,-8-6 1,-9-1-421,-6-4 1,44 13 0,-1 1 306,1-2 1,0-1-1,-5 0 1,0-1-74,-2-3 1,-1 0-1,-4-1 1,-2 0-12,-3-2 1,0 1 0,-2 0-1,0 1-291,-5-4 0,-1 0 1,-2-2-1,-1-1 311,-4-2 0,0 0 0,-7-3 0,0 0-392,2 1 1,0-1-1,-4-1 1,0-1 417,0-2 0,-1-1 0,28 15 0,0 0 0,0-1 26,-2-2 0,-1 0 0,1 0 0,-3 2 1,1 0-1,-1 0 31,1-1 0,0-2 0,0 2 1,-2-1-1,-1 1 0,0 0-16,0-1 1,0 1 0,-1-1 0,-1-1-1,-1 0 1,0 0 34,-1 1 1,1 1 0,-1-1 0,0-1 0,-1 0 0,0 0-280,-3 0 1,0 0 0,-1-1 0,2 1 0,0-1-1,-1 1 273,-1-1 1,-2 1-1,1 0 1,2 0-1,0 1 1,-1 0-44,-1-1 0,0-1 0,0 1 0,2 0 0,0 1 0,-1 0-37,-4-3 1,-1 0-1,1 0 1,1 0 0,0 1-1,-1 1 33,0-1 0,-1 1 0,1 0 1,4 0-1,-1 1 0,1 0-42,-3-1 0,0-1 0,1 0 0,3 1 1,1-1-1,-2 0-73,-5-3 0,-2 1 0,2-1 0,2-1 0,1 0 0,0 0 48,0 2 1,-1-1 0,0 0 0,3 1 0,0-1-1,0 0-148,-2-1 0,-1 0 0,0 0 0,2 0 0,1 1 0,-2 0 63,-2-3 0,0 0 0,-1 0 0,2 1 0,-1 1 1,0 0 14,3 1 1,0 1-1,0-1 1,1 1 0,0 0-1,0 0 48,1 0 1,-1 1 0,1 1 0,4 1 0,1 0 0,0 0 65,-2-2 0,-1 0 1,1 0-1,2 3 0,0 2 1,0-2-111,0-1 0,-1 0 0,1-1 0,2 2 0,0 1 1,1-1 194,1 0 0,0 0 1,1 1-1,1-1 1,1 1-1,0 0 15,1 1 1,2 0 0,-1 0-1,-28-12 1,0 0-38,0-1 1,3 0-1,7 4 1,2 0 17,1 1 1,1-1 0,7 1 0,2 0-63,-3-3 1,2 0-1,8 4 1,3-1 9,4 2 1,2 0 0,5 2 0,3-2-234,2 1 1,3-1 0,-24-27 300,5 0 0,18 7-105,12 8 0,3-4 0,11 4 0,4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0.340"/>
    </inkml:context>
    <inkml:brush xml:id="br0">
      <inkml:brushProperty name="width" value="0.08571" units="cm"/>
      <inkml:brushProperty name="height" value="0.08571" units="cm"/>
      <inkml:brushProperty name="color" value="#00A0D7"/>
    </inkml:brush>
  </inkml:definitions>
  <inkml:trace contextRef="#ctx0" brushRef="#br0">74 1 8180,'-15'6'0,"2"-2"-429,4 5 266,-4-5 0,9 2 69,-6-6 91,7 0 0,-3 7 335,6-6 31,0 6-271,0-7 53,6 0-91,2 0 0,9 2 38,2 2 239,-2-2-144,10 11 0,3-10 242,9 7-325,-3-6-15,13 9 1,-8-5 389,13 6-364,6 1 1,7 0 41,7 0 1,1 1-1183,3 3 1102,4-2 1,6 11 56,0-4 1,2-1 92,3 1-302,-3 1 144,-40-10 0,1-1 1,45 11-24,-44-13 0,-1 0 0,1 0 0,-1 1-242,1 1 1,-1 1 0,3 2 0,0-1 171,0-2 0,0 1-35,3 5 1,0-1-361,-5-6 1,1-1 368,1 6 0,1 0 30,0-3 0,-1-1 0,-1 1 0,1 0 30,2-1 1,0 1-1,-3 0 1,-1 0-127,-1 0 0,1-1 1,1-2-1,0-1 153,45 8-27,-7-2 6,-4-3 1,-7-5 2,3-5 217,4 5-108,-19-8 0,11 6-29,-11-7-52,-2 0 0,-1 0 39,-6 0-220,-7 0 185,5 6 18,-11-4 714,5 5-869,-7-7 0,-5 4 354,0 1 0,-1 5-334,1-5 0,-3 6 1085,-7-1-1261,1-3 409,-8 6 1,5-10-245,-8 7 1,1-5 2,-6 5 1,-4-5-48,0 4 1,-7-4-30,2 5 0,2-5-166,-2 5 118,0-7-95,-5 4 293,0-7 0,-7-7 0,-1-1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18.315"/>
    </inkml:context>
    <inkml:brush xml:id="br0">
      <inkml:brushProperty name="width" value="0.08571" units="cm"/>
      <inkml:brushProperty name="height" value="0.08571" units="cm"/>
      <inkml:brushProperty name="color" value="#00A0D7"/>
    </inkml:brush>
  </inkml:definitions>
  <inkml:trace contextRef="#ctx0" brushRef="#br0">13039 8805 7590,'-15'-6'1871,"7"2"-2753,3-6 882,-3 1 0,2-6 90,-4 0 0,-3 5-11,3 1 0,-5-3-110,-4-7 0,1 2 144,-7-2 1,-1-3 1,-8 3 0,-1-7 34,-9 1 1,2-3-51,-12-1 0,-5 0 201,-4-1 0,-13-4-439,3 0 0,-10-12 223,-1 2 0,39 18 1,-1 0-24,0 1 1,-1 1-1,-5-6 1,-1-1-6,2 2 1,-1-1 0,-4-6 0,0-1-300,-1 0 0,1 0 0,-3-2 0,0 0 237,-2 0 1,0 0 0,-2-2 0,0 0-16,-3-3 1,0 0-1,-1-3 1,0 1 3,-1-1 1,-1 1-1,-2-4 1,0 0-266,-5 1 0,0 0 0,1 1 0,1 0 301,-1-1 1,-2 0 0,-3-3 0,-2 1-303,0-3 0,-2 0 0,27 16 0,-1 0 0,0 1 282,-1 1 1,0 1 0,0-2 0,0 0 0,0-2 0,-1 1-37,0 0 1,0 1 0,-1-1 0,-1 0 0,0-1 0,0 0 11,-3 0 0,-1 0 0,1 0 0,0-1 0,1 1 0,-1-1 26,-2-1 0,0 0 0,0 0 0,0 1 0,0 0 1,0-1-24,-2-1 0,1-1 0,-1 1 1,0-1-1,0 1 0,0-1-161,-2 0 0,1-2 0,0 1 1,1 1-1,1 0 0,-1 0 196,-3-1 0,0 0 0,1 0 0,2 1 0,1 0 0,0 0-17,-2-2 1,0-1 0,0 0 0,-1-1 0,0 0 0,0 0 3,2 0 0,1 0 1,0-1-1,-2 0 0,0-1 1,1 1-3,0-1 1,0-1-1,1 2 1,0 0-1,0 2 1,0-1 1,1 2 1,0-1-1,0 0 1,-3-2 0,0 0-1,1 0-10,0 1 1,0 0 0,1-1 0,-2-1 0,1 0 0,-1 0 10,1 3 1,1 1 0,-1-1 0,0 0-1,0 0 1,0 1-39,2 1 0,0 0 0,0 0 0,-5-2 1,-1 0-1,0-1 20,4 0 0,1-1 0,0 1 0,-3-1 1,1-1-1,0 0-25,2 0 0,2 0 1,-1 0-1,2 2 0,1 1 1,0-1 51,2 1 1,0 1-1,0-1 1,2-1-1,-1 0 1,1 0-45,-2 0 0,-1 0 0,2-1 0,1 0 0,1 0 0,0-1 53,0 0 0,0-1 1,0 2-1,3 2 1,1 0-1,0 1-21,1-1 0,0 0 1,0 0-1,2 4 1,0 1-1,-1-1 54,-1-3 1,0 1 0,1 0-1,-24-14 1,2 0 83,6 2 1,0 0 0,1 3-1,1 1-265,5 3 1,1 0-1,-2 0 1,1 0 62,3 5 1,0 0 0,2 1 0,1 1-219,7 5 0,0 1 0,4 1 1,1 1 279,1-1 0,2 1 0,-34-23-709,2-2 0,2 17 80,13 3 633,2 13 0,9-4 0,-1 11 0,1 7 0,-2 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1.521"/>
    </inkml:context>
    <inkml:brush xml:id="br0">
      <inkml:brushProperty name="width" value="0.08571" units="cm"/>
      <inkml:brushProperty name="height" value="0.08571" units="cm"/>
      <inkml:brushProperty name="color" value="#00A0D7"/>
    </inkml:brush>
  </inkml:definitions>
  <inkml:trace contextRef="#ctx0" brushRef="#br0">118 2588 7666,'-15'10'0,"0"-2"0,1 0 0,-1 0 0,0 2 434,1-2-788,-1 5 443,7-11-104,1 4 122,7-6-12,0 0 0,7-1 220,3-4 1,4 1-44,6-5 0,3-3-15,6-7 0,4-4-67,6-7 1,2-1 190,13-3 1,0 1-140,4-6 0,4-7-182,7-7 0,0-5 61,9 0 0,-37 25 1,0 0 0,0-1 0,1 0 0,4-3 0,1 0-371,2-2 1,0 0 0,2 1 0,-1-1 303,2-3 1,-1 1 0,3 1 0,0 1-79,0-2 1,0-1-1,3 1 1,0-1 38,-1-2 1,1 0-1,1 2 1,0 0 34,1 0 1,-1 1 0,0 3 0,0 1 8,-1 0 1,-1 0 0,2-2-1,0 0-4,-1 2 0,-1 0 0,-1 0 0,-1-1-18,0 4 0,0 0 1,-2 1-1,0 0 8,0 4 0,-1 0 0,0-1 0,0 1-81,-2-1 0,0 1 1,-2 2-1,0 2 8,-2 0 0,-1 1 0,37-17-59,-2 2 1,-4 1 25,-2-1 1,-7 5-86,-8 9 1,1-3 22,-5 4 0,-3 1-172,-2-2 1,-4 6 369,0-6 1,-6 7-348,0-1 0,-6 2 238,1 3 1,-3 1-352,-2 3 1,-6 3-199,-3 7 0,-4-5-665,-1 1 272,-7-1 975,-2 5 0,-12 6 0,-2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2.163"/>
    </inkml:context>
    <inkml:brush xml:id="br0">
      <inkml:brushProperty name="width" value="0.08571" units="cm"/>
      <inkml:brushProperty name="height" value="0.08571" units="cm"/>
      <inkml:brushProperty name="color" value="#00A0D7"/>
    </inkml:brush>
  </inkml:definitions>
  <inkml:trace contextRef="#ctx0" brushRef="#br0">0 5057 8244,'25'-32'0,"-1"2"69,1-2 0,9 15 139,0-2 1,7-4-153,-2-2 1,4-4 95,1-5 1,8-10 67,7-10 0,2-4-521,7 0 0,-4-6 416,4 0 0,-33 27 1,-1-2-74,2 0 0,2-1 0,3-3 1,1 0 108,-1-4 0,1 0 0,5-1 0,1-2-221,-4-3 0,0-1 0,2 1 0,1 0 223,0-4 1,-1 1 0,2-1 0,1 0-384,2-5 1,0 1-1,1 1 1,-1-1 319,1-2 0,-1-1 1,1 0-1,-1 0-116,0-1 0,1-2 0,2-1 0,1-1 65,2 0 1,-1 1-1,-1-3 1,0 0-53,-1 2 1,-1 0 0,-1 3-1,-1 0 42,-2 2 0,0 1 0,2-1 0,0 0 10,-2-2 1,0 0 0,0 3 0,1 0 38,-1 2 1,0 0 0,0 2 0,0 0-228,-5 3 1,0 0-1,4-2 1,1 1 211,-5 3 1,0 0 0,1 1 0,1 0 67,-1 4 0,-1 0 0,-3 2 1,-1 0-123,0 2 0,-1 1 0,-2 3 0,1 1-16,-1 0 1,-1 1 0,-1 2 0,-1-1-55,0 1 0,0 1 1,28-31 226,2 3 0,-8 10-423,-2 5 1,-7 5 627,2 5 0,-10 3-638,-5 6 1,-3 6 489,-1-1 1,-2 9-714,-4 1 0,-3 2 155,-6 8 1,0-1-1052,-1 1 435,-5 3 951,-3-4 0,-6 12 0,0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2.808"/>
    </inkml:context>
    <inkml:brush xml:id="br0">
      <inkml:brushProperty name="width" value="0.08571" units="cm"/>
      <inkml:brushProperty name="height" value="0.08571" units="cm"/>
      <inkml:brushProperty name="color" value="#00A0D7"/>
    </inkml:brush>
  </inkml:definitions>
  <inkml:trace contextRef="#ctx0" brushRef="#br0">1 8070 8133,'6'-44'0,"4"0"617,10 6 0,-2 1-330,6 2 0,1-4-404,4-10 0,7-14 219,3-11 1,-17 29 0,0-1-239,3-3 0,-1 0 0,2-5 0,1-2 237,1-5 0,2 0 1,3-2-1,0 0 7,1-3 1,0 0-1,1-5 1,-1 0-344,2-5 1,1 0 0,1-2 0,1 0 318,5-4 0,0-2 0,0 0 1,1 0-16,-1 1 1,0-1-1,-13 22 1,1-2-1,0 1-30,0-1 1,0 0 0,2 1 0,0-4-1,2 1 1,0-1-273,-1 2 0,1-1 0,0 1 1,2 0-1,1 1 0,-1-1 275,0-2 1,-1 0 0,0 0 0,1 0 0,-1 0-1,0 0-251,0-1 1,0-1 0,1 0 0,0 2 0,0 0 0,1 0 261,1 0 1,1 0 0,0 1 0,-1-1-1,-1 1 1,1-1 0,1 0 1,0 1 0,0-2 0,-1 1 0,-1-1 0,1 1-5,-1 1 0,0 1 0,1 0 0,0-1 0,1 1 0,0 0-6,0 1 1,0 0-1,0 1 1,-1 1-1,1 2 1,-2-1-119,-1 2 1,-1 0 0,1 1 0,2-3 0,1 1 0,-1-1 96,-1 2 0,0 0 0,1 1 0,-1 0 0,1 1 0,0 0 11,16-24 1,0 1 0,-1 3 0,-2 2 26,-3 6 1,-2 1-1,0-1 1,-1 2-96,-3 5 1,0 2-1,0-1 1,0 1 194,1 3 1,-1 1 0,-4 2 0,0 0-217,-3 5 0,-1 0 1,0 2-1,0-1-45,-4 4 0,0 0 0,0 4 0,-1 0-29,28-33 0,-7 6 499,-3 8 1,-4 7-601,-6 3 1,-5 10 306,-9 4 0,1 4-719,-7 2 0,-4 6 576,-5 3 1,-5 9-1135,4 1 1406,-5 0 1,9-11 0,-5-2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4.417"/>
    </inkml:context>
    <inkml:brush xml:id="br0">
      <inkml:brushProperty name="width" value="0.08571" units="cm"/>
      <inkml:brushProperty name="height" value="0.08571" units="cm"/>
      <inkml:brushProperty name="color" value="#00A0D7"/>
    </inkml:brush>
  </inkml:definitions>
  <inkml:trace contextRef="#ctx0" brushRef="#br0">5520 45 8132,'-8'-15'-482,"2"7"1,4-4 767,-3 7-42,3 0-176,-11 5 0,10 0-28,-7 0-30,1 0 0,-8 7 108,-2 3 0,1 3-1,-7 2 1,1 6-31,-6 3 1,-1 4 12,-3 1 0,-4 2 4,-6 4 0,-5 2-15,0 7 1,-8 2 58,-2 3 0,-6-1-381,-9 5 1,-6-4 299,-3 5 0,40-25 0,0 1-49,-1 2 1,-1 0-1,-4 3 1,-1 0-9,-1-1 1,-1 1 0,-1 0 0,0 1 10,1 1 0,1 0 1,-1 0-1,1-1-45,0 1 1,-1 0 0,-2 0 0,-1-1-258,-2 1 0,1 0 0,-2 2 0,0 0 300,-1 0 1,0 1 0,1 1 0,0 1-32,2-3 0,0 0 1,-7 6-1,0 0 8,2-1 0,-1 0 1,-4 3-1,0 0-1,2-1 1,1 1-1,-2-2 1,-1 1 10,0 3 1,0 0 0,-3-1 0,1 0-325,-1 1 1,0 0-1,1 1 1,-1 0 344,3-3 1,0-1-1,0 3 1,0 0 1,-1-2 1,1-1 0,3 1 0,1-1 78,0-1 0,1-1 0,4-1 0,1 2-198,2-1 1,1 0-1,1-3 1,1-2 167,1-2 1,2-1 0,0 3-1,1-1-40,3-3 0,0-1 1,0 3-1,1-1 11,1-3 0,1-2 0,1 1 1,2 0 117,-31 27 0,4-6-252,6 1 1,7-11 35,3 1 0,5-10 209,4 0 0,4-3-768,7-1 1,6-7 1273,4-4-2211,2-9 1545,9-3 0,16-7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5.368"/>
    </inkml:context>
    <inkml:brush xml:id="br0">
      <inkml:brushProperty name="width" value="0.08571" units="cm"/>
      <inkml:brushProperty name="height" value="0.08571" units="cm"/>
      <inkml:brushProperty name="color" value="#00A0D7"/>
    </inkml:brush>
  </inkml:definitions>
  <inkml:trace contextRef="#ctx0" brushRef="#br0">5162 30 8006,'0'-15'-183,"0"7"430,0 1 1,-2 9-251,-3 3 0,0-2-23,-10 7 0,2 1-42,-11 9 1,-2-4 91,-9 4 1,-2 1 57,-7-1 0,-9 1-9,-5-2 0,1-1 94,-12 7 1,4-6-295,-14 6 1,-7-2 469,-3 1 1,-4 4-185,0-3 0,45-12 0,0 1-57,-3 1 1,-1 0 0,-2-1 0,0 1-237,1 0 0,-2 0 1,-4-1-1,-2 1 214,-1-1 1,1 1 0,-1 2 0,0 1-317,-2-1 1,1 0-1,-2 3 1,1-1 272,-5-2 1,0 0-1,3 3 1,0 0-17,-5-3 0,0 0 0,2 3 1,-1 1-5,-6-1 0,0-1 0,4 0 0,1 0 0,-1 0 0,1 1 1,2-1-1,0 1-7,-5 2 1,1 0 0,1 0 0,0 0 21,-4 0 1,0 0 0,2 0 0,1 0-57,2 0 0,0 0 1,0 1-1,1 0 49,2 2 1,-1-1 0,3-1 0,0 0-97,-1 2 1,2-1 0,4-4 0,2-3-17,5-1 0,1-2 1,2 0-1,0 0-249,-42 5 0,8-1 161,17-8 1,9 1 51,10-6 1,11 0-331,9-5 416,6-6 0,22-7 37,5-7 0,8 0 0,3 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6.227"/>
    </inkml:context>
    <inkml:brush xml:id="br0">
      <inkml:brushProperty name="width" value="0.08571" units="cm"/>
      <inkml:brushProperty name="height" value="0.08571" units="cm"/>
      <inkml:brushProperty name="color" value="#00A0D7"/>
    </inkml:brush>
  </inkml:definitions>
  <inkml:trace contextRef="#ctx0" brushRef="#br0">5307 1808 8429,'-14'-1'0,"-1"-3"0,0-1 0,1 2 0,-1 2 0,0 1 0,0 0 0,1 0 0,-1-2 0,0-1 0,-1-2 0,-2 0 578,-2-2-503,-6 6 1,3-12-104,-6 3 85,-7-3 1,-1-2 86,-8 0 1,-4 1-71,0-1 1,-13-5 111,-1 1 1,-9-7-207,-7 1 0,-1-3 180,-3-1 1,-10-5-325,0-1 0,43 16 0,0-1 259,-1 3 0,-1 0 1,-2-3-1,-1-1-19,-1 1 0,-1 1 1,-3-2-1,-1-1-1,0 0 0,0 0 0,-1 0 0,0 0-56,0 0 1,1 0 0,2-2-1,-1-1 50,-1 1 0,0-1 0,-4-2 1,-1 0-107,0 3 1,0-1 0,-4-2 0,-1 0-4,3 3 1,-1-1-1,-1-2 1,0 0-26,4 3 1,-1-1-1,-5-2 1,-1 1-217,4 1 0,1 1 0,-3-3 1,1 0 231,4 2 0,0 1 0,1-1 1,-1 2 73,3 3 1,-1 1-1,-2-2 1,0 1-194,4 3 0,1 0 1,-2-3-1,0 1 96,6 1 1,2 1 0,1 1 0,0 0 4,2 3 1,1 1 0,1 1-1,0-1-123,-38-7 1,-2 2-197,12-2 0,8 3 59,11 1 1,3 0-197,12 0 1,5 1 522,15-1 0,6-1 0,3-4 0,-3-3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30T20:49:07.149"/>
    </inkml:context>
    <inkml:brush xml:id="br0">
      <inkml:brushProperty name="width" value="0.08571" units="cm"/>
      <inkml:brushProperty name="height" value="0.08571" units="cm"/>
      <inkml:brushProperty name="color" value="#00A0D7"/>
    </inkml:brush>
  </inkml:definitions>
  <inkml:trace contextRef="#ctx0" brushRef="#br0">5365 4837 8117,'-13'-15'0,"2"2"0,3 2 0,0 2 0,-1 1-6,-2 0 0,3 3-81,-2-5 411,0 1 0,0-6-95,1 0 1,-1 1-170,-5-1 1,0-5 44,1 1 0,-3-7 109,-2 1 1,1-3 4,-7-1 1,1-2-61,-6-3 0,-1 1-15,-3-6 0,-2-1-21,-3-4 0,-8-6 75,2-4 1,-7-3-66,3-2 0,-8-6-317,-2-4 0,0-3 309,-4-1 1,-1-4-76,30 35 1,-1 1 0,1-1 0,-2 0-24,-5-4 0,-1-1 1,3 0-1,0-1 37,-3 2 1,0-1 0,2 0 0,0 0-89,-3 0 0,-2 1 1,0 0-1,-1 0-234,-5-3 0,-1 0 0,0 3 0,1-1 206,-1-2 0,1 0 0,-2 2 0,0-1 17,-3-3 0,-1-1 0,1 3 0,-1-1 27,-4-4 1,0 0-1,-1 1 1,0 0-9,1-1 1,-1 0-1,-2 2 1,-1-1-332,1 0 0,1-1 0,-2-1 0,-1 0 366,0 1 1,0 0-1,0 0 1,0 1 67,0 1 1,-1 1 0,1 2-1,0 0-46,0-1 0,0 2 0,0 2 1,-1 0-20,1 0 0,0-1 1,1 1-1,1-1-279,3 3 0,0 0 0,-3-2 1,0 0 221,5 4 1,1 1-1,1 2 1,1 0-104,4 2 1,1 0 0,3 1-1,1 0 53,5 4 0,1 1 0,-1-1 0,1 2-231,-33-24 1,-1-2-281,11 7 0,9 7-379,11 7 975,0 4 0,8 2 0,-3 0 0,4-1 0,4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A4C0C-619C-0342-800C-4EF82AE6D2D7}" type="datetimeFigureOut">
              <a:rPr lang="en-US" smtClean="0"/>
              <a:t>5/7/20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1F4BB-ED53-4C47-A27F-FC24D3991BB5}" type="slidenum">
              <a:rPr lang="en-US" smtClean="0"/>
              <a:t>‹#›</a:t>
            </a:fld>
            <a:endParaRPr lang="en-US"/>
          </a:p>
        </p:txBody>
      </p:sp>
    </p:spTree>
    <p:extLst>
      <p:ext uri="{BB962C8B-B14F-4D97-AF65-F5344CB8AC3E}">
        <p14:creationId xmlns:p14="http://schemas.microsoft.com/office/powerpoint/2010/main" val="17298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A1F4BB-ED53-4C47-A27F-FC24D3991BB5}" type="slidenum">
              <a:rPr lang="en-US" smtClean="0"/>
              <a:t>3</a:t>
            </a:fld>
            <a:endParaRPr lang="en-US"/>
          </a:p>
        </p:txBody>
      </p:sp>
    </p:spTree>
    <p:extLst>
      <p:ext uri="{BB962C8B-B14F-4D97-AF65-F5344CB8AC3E}">
        <p14:creationId xmlns:p14="http://schemas.microsoft.com/office/powerpoint/2010/main" val="166547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A1F4BB-ED53-4C47-A27F-FC24D3991BB5}" type="slidenum">
              <a:rPr lang="en-US" smtClean="0"/>
              <a:t>4</a:t>
            </a:fld>
            <a:endParaRPr lang="en-US"/>
          </a:p>
        </p:txBody>
      </p:sp>
    </p:spTree>
    <p:extLst>
      <p:ext uri="{BB962C8B-B14F-4D97-AF65-F5344CB8AC3E}">
        <p14:creationId xmlns:p14="http://schemas.microsoft.com/office/powerpoint/2010/main" val="200519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A1F4BB-ED53-4C47-A27F-FC24D3991BB5}" type="slidenum">
              <a:rPr lang="en-US" smtClean="0"/>
              <a:t>5</a:t>
            </a:fld>
            <a:endParaRPr lang="en-US"/>
          </a:p>
        </p:txBody>
      </p:sp>
    </p:spTree>
    <p:extLst>
      <p:ext uri="{BB962C8B-B14F-4D97-AF65-F5344CB8AC3E}">
        <p14:creationId xmlns:p14="http://schemas.microsoft.com/office/powerpoint/2010/main" val="213964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7237-8279-7D4A-907C-BD3226BAC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9A790-5BAE-284B-BE9C-60B9A02F2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42EE51-97BF-944F-9C52-D7E18E4CD12B}"/>
              </a:ext>
            </a:extLst>
          </p:cNvPr>
          <p:cNvSpPr>
            <a:spLocks noGrp="1"/>
          </p:cNvSpPr>
          <p:nvPr>
            <p:ph type="dt" sz="half" idx="10"/>
          </p:nvPr>
        </p:nvSpPr>
        <p:spPr/>
        <p:txBody>
          <a:bodyPr/>
          <a:lstStyle/>
          <a:p>
            <a:fld id="{DF7A3364-34E7-3941-96D7-00B685805627}" type="datetime1">
              <a:rPr lang="en-CA" smtClean="0"/>
              <a:t>2020-05-07</a:t>
            </a:fld>
            <a:endParaRPr lang="en-US"/>
          </a:p>
        </p:txBody>
      </p:sp>
      <p:sp>
        <p:nvSpPr>
          <p:cNvPr id="5" name="Footer Placeholder 4">
            <a:extLst>
              <a:ext uri="{FF2B5EF4-FFF2-40B4-BE49-F238E27FC236}">
                <a16:creationId xmlns:a16="http://schemas.microsoft.com/office/drawing/2014/main" id="{071E4D96-3CEA-B948-BC41-0A50D318D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31AB7-6134-794C-8AA1-964124559585}"/>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52087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854D-3C68-7642-B27A-0F7F14115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D8D5E-B6D3-E649-BF2D-63BFBD925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09EB6-9A7A-0440-9258-20ABA723D4A5}"/>
              </a:ext>
            </a:extLst>
          </p:cNvPr>
          <p:cNvSpPr>
            <a:spLocks noGrp="1"/>
          </p:cNvSpPr>
          <p:nvPr>
            <p:ph type="dt" sz="half" idx="10"/>
          </p:nvPr>
        </p:nvSpPr>
        <p:spPr/>
        <p:txBody>
          <a:bodyPr/>
          <a:lstStyle/>
          <a:p>
            <a:fld id="{81857091-26C8-144B-B79B-0A6AB30413BC}" type="datetime1">
              <a:rPr lang="en-CA" smtClean="0"/>
              <a:t>2020-05-07</a:t>
            </a:fld>
            <a:endParaRPr lang="en-US"/>
          </a:p>
        </p:txBody>
      </p:sp>
      <p:sp>
        <p:nvSpPr>
          <p:cNvPr id="5" name="Footer Placeholder 4">
            <a:extLst>
              <a:ext uri="{FF2B5EF4-FFF2-40B4-BE49-F238E27FC236}">
                <a16:creationId xmlns:a16="http://schemas.microsoft.com/office/drawing/2014/main" id="{603FF5D6-E5A3-ED4E-9188-57AF26BAA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ABC33-90DE-5F44-803C-C654ADA26A25}"/>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338466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5A94A-5EAB-CE41-A6F3-8BE4C88289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5608E8-5E34-E44D-BFB5-DA63BFBB37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7458F-2E50-834B-9851-31C3358CEFB3}"/>
              </a:ext>
            </a:extLst>
          </p:cNvPr>
          <p:cNvSpPr>
            <a:spLocks noGrp="1"/>
          </p:cNvSpPr>
          <p:nvPr>
            <p:ph type="dt" sz="half" idx="10"/>
          </p:nvPr>
        </p:nvSpPr>
        <p:spPr/>
        <p:txBody>
          <a:bodyPr/>
          <a:lstStyle/>
          <a:p>
            <a:fld id="{EA7CAC66-DBD9-C344-8333-BCB390E1DAA4}" type="datetime1">
              <a:rPr lang="en-CA" smtClean="0"/>
              <a:t>2020-05-07</a:t>
            </a:fld>
            <a:endParaRPr lang="en-US"/>
          </a:p>
        </p:txBody>
      </p:sp>
      <p:sp>
        <p:nvSpPr>
          <p:cNvPr id="5" name="Footer Placeholder 4">
            <a:extLst>
              <a:ext uri="{FF2B5EF4-FFF2-40B4-BE49-F238E27FC236}">
                <a16:creationId xmlns:a16="http://schemas.microsoft.com/office/drawing/2014/main" id="{4B05B8C8-E3BA-4E46-AA86-CBCB4A64D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7F51C-98CA-F84D-A7CC-CF2CD42F98AA}"/>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136697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3702-2A66-D249-951B-90BC1F34C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97C080-79BA-1D44-8601-D4379BD8F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7119-5218-834C-BDEA-BD0F69ECCA19}"/>
              </a:ext>
            </a:extLst>
          </p:cNvPr>
          <p:cNvSpPr>
            <a:spLocks noGrp="1"/>
          </p:cNvSpPr>
          <p:nvPr>
            <p:ph type="dt" sz="half" idx="10"/>
          </p:nvPr>
        </p:nvSpPr>
        <p:spPr/>
        <p:txBody>
          <a:bodyPr/>
          <a:lstStyle/>
          <a:p>
            <a:fld id="{41F94423-99F4-C74F-AE15-3E9A3E2AD35F}" type="datetime1">
              <a:rPr lang="en-CA" smtClean="0"/>
              <a:t>2020-05-07</a:t>
            </a:fld>
            <a:endParaRPr lang="en-US"/>
          </a:p>
        </p:txBody>
      </p:sp>
      <p:sp>
        <p:nvSpPr>
          <p:cNvPr id="5" name="Footer Placeholder 4">
            <a:extLst>
              <a:ext uri="{FF2B5EF4-FFF2-40B4-BE49-F238E27FC236}">
                <a16:creationId xmlns:a16="http://schemas.microsoft.com/office/drawing/2014/main" id="{9F3BD3C6-4C43-7246-B157-B1E33DA20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B8286-BB39-FC48-91BB-94884DAF0D8B}"/>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604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C772-D2E5-D34A-BC7F-0E7F3A4E81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66B00A-D12C-AE46-AE29-652242804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A0DB21-0727-6640-8C66-1657BEE491C4}"/>
              </a:ext>
            </a:extLst>
          </p:cNvPr>
          <p:cNvSpPr>
            <a:spLocks noGrp="1"/>
          </p:cNvSpPr>
          <p:nvPr>
            <p:ph type="dt" sz="half" idx="10"/>
          </p:nvPr>
        </p:nvSpPr>
        <p:spPr/>
        <p:txBody>
          <a:bodyPr/>
          <a:lstStyle/>
          <a:p>
            <a:fld id="{C1C77153-8D7B-D647-905B-61AE4E12F9C1}" type="datetime1">
              <a:rPr lang="en-CA" smtClean="0"/>
              <a:t>2020-05-07</a:t>
            </a:fld>
            <a:endParaRPr lang="en-US"/>
          </a:p>
        </p:txBody>
      </p:sp>
      <p:sp>
        <p:nvSpPr>
          <p:cNvPr id="5" name="Footer Placeholder 4">
            <a:extLst>
              <a:ext uri="{FF2B5EF4-FFF2-40B4-BE49-F238E27FC236}">
                <a16:creationId xmlns:a16="http://schemas.microsoft.com/office/drawing/2014/main" id="{F146C553-33C5-E846-A225-6493275A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8A5B7-8F2B-C848-B866-7FDF5E0F88C9}"/>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384131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4475-4349-0C45-87BE-D211357E3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BFF32-E705-974A-AAC8-BA25A791CE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45B008-F772-AF46-9625-1AC3BAF71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D5023-C8DE-8241-A68C-1E0428E959B9}"/>
              </a:ext>
            </a:extLst>
          </p:cNvPr>
          <p:cNvSpPr>
            <a:spLocks noGrp="1"/>
          </p:cNvSpPr>
          <p:nvPr>
            <p:ph type="dt" sz="half" idx="10"/>
          </p:nvPr>
        </p:nvSpPr>
        <p:spPr/>
        <p:txBody>
          <a:bodyPr/>
          <a:lstStyle/>
          <a:p>
            <a:fld id="{E667E065-147A-9E4A-B4F7-B3BBB21C3F28}" type="datetime1">
              <a:rPr lang="en-CA" smtClean="0"/>
              <a:t>2020-05-07</a:t>
            </a:fld>
            <a:endParaRPr lang="en-US"/>
          </a:p>
        </p:txBody>
      </p:sp>
      <p:sp>
        <p:nvSpPr>
          <p:cNvPr id="6" name="Footer Placeholder 5">
            <a:extLst>
              <a:ext uri="{FF2B5EF4-FFF2-40B4-BE49-F238E27FC236}">
                <a16:creationId xmlns:a16="http://schemas.microsoft.com/office/drawing/2014/main" id="{289D5FA5-B4A5-384E-B8E5-96D5A59AE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B0B24-2A3A-FE46-AD86-1C87C5A057F7}"/>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4834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1B89-DC1A-754D-B041-524B92E8D6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F8F43-6354-9942-86D1-75BAA52944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895360-96D5-5844-932B-BFE60D8C61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248A94-F0D4-9041-8FF7-97B8C6194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D7868-2BA5-154B-90B7-D8853B3E8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5B203E-7267-CC40-8BBF-9E14B829DBF9}"/>
              </a:ext>
            </a:extLst>
          </p:cNvPr>
          <p:cNvSpPr>
            <a:spLocks noGrp="1"/>
          </p:cNvSpPr>
          <p:nvPr>
            <p:ph type="dt" sz="half" idx="10"/>
          </p:nvPr>
        </p:nvSpPr>
        <p:spPr/>
        <p:txBody>
          <a:bodyPr/>
          <a:lstStyle/>
          <a:p>
            <a:fld id="{FACC077B-91CB-0A48-BAB2-8551A9AC3308}" type="datetime1">
              <a:rPr lang="en-CA" smtClean="0"/>
              <a:t>2020-05-07</a:t>
            </a:fld>
            <a:endParaRPr lang="en-US"/>
          </a:p>
        </p:txBody>
      </p:sp>
      <p:sp>
        <p:nvSpPr>
          <p:cNvPr id="8" name="Footer Placeholder 7">
            <a:extLst>
              <a:ext uri="{FF2B5EF4-FFF2-40B4-BE49-F238E27FC236}">
                <a16:creationId xmlns:a16="http://schemas.microsoft.com/office/drawing/2014/main" id="{B41F8064-D762-624B-8AFC-4469AB78EB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5E804E-966F-B94A-BCE6-BD64F9365CAF}"/>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230028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59C0-2EC7-4D44-AE4A-D9BAE33C44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26165C-6DC6-1E42-97E5-EAD4C6E1331A}"/>
              </a:ext>
            </a:extLst>
          </p:cNvPr>
          <p:cNvSpPr>
            <a:spLocks noGrp="1"/>
          </p:cNvSpPr>
          <p:nvPr>
            <p:ph type="dt" sz="half" idx="10"/>
          </p:nvPr>
        </p:nvSpPr>
        <p:spPr/>
        <p:txBody>
          <a:bodyPr/>
          <a:lstStyle/>
          <a:p>
            <a:fld id="{AFC528CC-8A17-E34F-BBE2-6A7E0E04D7FA}" type="datetime1">
              <a:rPr lang="en-CA" smtClean="0"/>
              <a:t>2020-05-07</a:t>
            </a:fld>
            <a:endParaRPr lang="en-US"/>
          </a:p>
        </p:txBody>
      </p:sp>
      <p:sp>
        <p:nvSpPr>
          <p:cNvPr id="4" name="Footer Placeholder 3">
            <a:extLst>
              <a:ext uri="{FF2B5EF4-FFF2-40B4-BE49-F238E27FC236}">
                <a16:creationId xmlns:a16="http://schemas.microsoft.com/office/drawing/2014/main" id="{3771887C-1587-5A49-A4DB-79440971EB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23FA8D-22CB-734E-847F-30F22530999C}"/>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361659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0943F0-4294-0C43-AD84-6DD9955DEA96}"/>
              </a:ext>
            </a:extLst>
          </p:cNvPr>
          <p:cNvSpPr>
            <a:spLocks noGrp="1"/>
          </p:cNvSpPr>
          <p:nvPr>
            <p:ph type="dt" sz="half" idx="10"/>
          </p:nvPr>
        </p:nvSpPr>
        <p:spPr/>
        <p:txBody>
          <a:bodyPr/>
          <a:lstStyle/>
          <a:p>
            <a:fld id="{37B16462-E5D9-0E4E-95D5-3C1BA31BC25B}" type="datetime1">
              <a:rPr lang="en-CA" smtClean="0"/>
              <a:t>2020-05-07</a:t>
            </a:fld>
            <a:endParaRPr lang="en-US"/>
          </a:p>
        </p:txBody>
      </p:sp>
      <p:sp>
        <p:nvSpPr>
          <p:cNvPr id="3" name="Footer Placeholder 2">
            <a:extLst>
              <a:ext uri="{FF2B5EF4-FFF2-40B4-BE49-F238E27FC236}">
                <a16:creationId xmlns:a16="http://schemas.microsoft.com/office/drawing/2014/main" id="{2716FB20-6B91-0F4C-8839-845BA91495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769AE3-A4BD-0F42-8E5F-E324157FDEB4}"/>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44022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05BE-E443-204C-80DA-76B4F1361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2A5224-7BF9-A740-9A55-71B379429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DFBF98-D5B9-A345-86FD-0C2341AB8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D4EC7-9DBA-C146-BEF1-735DC216610C}"/>
              </a:ext>
            </a:extLst>
          </p:cNvPr>
          <p:cNvSpPr>
            <a:spLocks noGrp="1"/>
          </p:cNvSpPr>
          <p:nvPr>
            <p:ph type="dt" sz="half" idx="10"/>
          </p:nvPr>
        </p:nvSpPr>
        <p:spPr/>
        <p:txBody>
          <a:bodyPr/>
          <a:lstStyle/>
          <a:p>
            <a:fld id="{AC8BD27E-B0EF-FF40-9F12-02C198491F7E}" type="datetime1">
              <a:rPr lang="en-CA" smtClean="0"/>
              <a:t>2020-05-07</a:t>
            </a:fld>
            <a:endParaRPr lang="en-US"/>
          </a:p>
        </p:txBody>
      </p:sp>
      <p:sp>
        <p:nvSpPr>
          <p:cNvPr id="6" name="Footer Placeholder 5">
            <a:extLst>
              <a:ext uri="{FF2B5EF4-FFF2-40B4-BE49-F238E27FC236}">
                <a16:creationId xmlns:a16="http://schemas.microsoft.com/office/drawing/2014/main" id="{BB24B3FA-931D-7243-A785-AF4BC7A6A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A6AD-417B-334F-82DA-9A4F7FAF54CB}"/>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239984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F84C-2B97-AE45-9502-C0734923B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33E1F9-0154-F648-BC45-886ED8118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35EA62-37FF-2848-AFA9-982C04560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6C7E2-EC54-2A46-82A0-EDBCB54BEE5A}"/>
              </a:ext>
            </a:extLst>
          </p:cNvPr>
          <p:cNvSpPr>
            <a:spLocks noGrp="1"/>
          </p:cNvSpPr>
          <p:nvPr>
            <p:ph type="dt" sz="half" idx="10"/>
          </p:nvPr>
        </p:nvSpPr>
        <p:spPr/>
        <p:txBody>
          <a:bodyPr/>
          <a:lstStyle/>
          <a:p>
            <a:fld id="{E47833A5-7EF2-9547-A2FE-076F92460C86}" type="datetime1">
              <a:rPr lang="en-CA" smtClean="0"/>
              <a:t>2020-05-07</a:t>
            </a:fld>
            <a:endParaRPr lang="en-US"/>
          </a:p>
        </p:txBody>
      </p:sp>
      <p:sp>
        <p:nvSpPr>
          <p:cNvPr id="6" name="Footer Placeholder 5">
            <a:extLst>
              <a:ext uri="{FF2B5EF4-FFF2-40B4-BE49-F238E27FC236}">
                <a16:creationId xmlns:a16="http://schemas.microsoft.com/office/drawing/2014/main" id="{D55A40F0-166A-A34C-8A27-B6F9D86F1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835E6-93FA-2240-A17D-46293D1D51E0}"/>
              </a:ext>
            </a:extLst>
          </p:cNvPr>
          <p:cNvSpPr>
            <a:spLocks noGrp="1"/>
          </p:cNvSpPr>
          <p:nvPr>
            <p:ph type="sldNum" sz="quarter" idx="12"/>
          </p:nvPr>
        </p:nvSpPr>
        <p:spPr/>
        <p:txBody>
          <a:bodyPr/>
          <a:lstStyle/>
          <a:p>
            <a:fld id="{F17ABEFE-1EAC-B64A-98A2-CFCF0609B3A7}" type="slidenum">
              <a:rPr lang="en-US" smtClean="0"/>
              <a:t>‹#›</a:t>
            </a:fld>
            <a:endParaRPr lang="en-US"/>
          </a:p>
        </p:txBody>
      </p:sp>
    </p:spTree>
    <p:extLst>
      <p:ext uri="{BB962C8B-B14F-4D97-AF65-F5344CB8AC3E}">
        <p14:creationId xmlns:p14="http://schemas.microsoft.com/office/powerpoint/2010/main" val="344664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2E4EE-8438-1344-A659-BB1D7751F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242451-A5AC-9145-9213-6E82CF44E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5D576-EE0A-E641-9598-A79B60CC2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8A3AE-AFE4-6146-875E-375BCBE63B05}" type="datetime1">
              <a:rPr lang="en-CA" smtClean="0"/>
              <a:t>2020-05-07</a:t>
            </a:fld>
            <a:endParaRPr lang="en-US"/>
          </a:p>
        </p:txBody>
      </p:sp>
      <p:sp>
        <p:nvSpPr>
          <p:cNvPr id="5" name="Footer Placeholder 4">
            <a:extLst>
              <a:ext uri="{FF2B5EF4-FFF2-40B4-BE49-F238E27FC236}">
                <a16:creationId xmlns:a16="http://schemas.microsoft.com/office/drawing/2014/main" id="{A7599AB0-60A7-7C45-860D-CBA0E80B9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09220E-34EF-2741-8618-84B656B6A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ABEFE-1EAC-B64A-98A2-CFCF0609B3A7}" type="slidenum">
              <a:rPr lang="en-US" smtClean="0"/>
              <a:t>‹#›</a:t>
            </a:fld>
            <a:endParaRPr lang="en-US"/>
          </a:p>
        </p:txBody>
      </p:sp>
    </p:spTree>
    <p:extLst>
      <p:ext uri="{BB962C8B-B14F-4D97-AF65-F5344CB8AC3E}">
        <p14:creationId xmlns:p14="http://schemas.microsoft.com/office/powerpoint/2010/main" val="168261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tiff"/><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svg"/><Relationship Id="rId21" Type="http://schemas.openxmlformats.org/officeDocument/2006/relationships/image" Target="../media/image19.svg"/><Relationship Id="rId34" Type="http://schemas.openxmlformats.org/officeDocument/2006/relationships/image" Target="../media/image32.png"/><Relationship Id="rId42" Type="http://schemas.openxmlformats.org/officeDocument/2006/relationships/image" Target="../media/image40.png"/><Relationship Id="rId47" Type="http://schemas.openxmlformats.org/officeDocument/2006/relationships/image" Target="../media/image45.svg"/><Relationship Id="rId50" Type="http://schemas.openxmlformats.org/officeDocument/2006/relationships/image" Target="../media/image48.png"/><Relationship Id="rId55" Type="http://schemas.openxmlformats.org/officeDocument/2006/relationships/image" Target="../media/image53.svg"/><Relationship Id="rId63" Type="http://schemas.openxmlformats.org/officeDocument/2006/relationships/image" Target="../media/image61.svg"/><Relationship Id="rId7" Type="http://schemas.openxmlformats.org/officeDocument/2006/relationships/image" Target="../media/image5.png"/><Relationship Id="rId2" Type="http://schemas.openxmlformats.org/officeDocument/2006/relationships/notesSlide" Target="../notesSlides/notesSlide2.xml"/><Relationship Id="rId16" Type="http://schemas.openxmlformats.org/officeDocument/2006/relationships/image" Target="../media/image14.png"/><Relationship Id="rId29" Type="http://schemas.openxmlformats.org/officeDocument/2006/relationships/image" Target="../media/image27.sv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svg"/><Relationship Id="rId40" Type="http://schemas.openxmlformats.org/officeDocument/2006/relationships/image" Target="../media/image38.png"/><Relationship Id="rId45" Type="http://schemas.openxmlformats.org/officeDocument/2006/relationships/image" Target="../media/image43.svg"/><Relationship Id="rId53" Type="http://schemas.openxmlformats.org/officeDocument/2006/relationships/image" Target="../media/image51.svg"/><Relationship Id="rId58" Type="http://schemas.openxmlformats.org/officeDocument/2006/relationships/image" Target="../media/image56.png"/><Relationship Id="rId5" Type="http://schemas.openxmlformats.org/officeDocument/2006/relationships/image" Target="../media/image3.png"/><Relationship Id="rId61" Type="http://schemas.openxmlformats.org/officeDocument/2006/relationships/image" Target="../media/image59.svg"/><Relationship Id="rId19" Type="http://schemas.openxmlformats.org/officeDocument/2006/relationships/image" Target="../media/image17.sv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svg"/><Relationship Id="rId30" Type="http://schemas.openxmlformats.org/officeDocument/2006/relationships/image" Target="../media/image28.png"/><Relationship Id="rId35" Type="http://schemas.openxmlformats.org/officeDocument/2006/relationships/image" Target="../media/image33.svg"/><Relationship Id="rId43" Type="http://schemas.openxmlformats.org/officeDocument/2006/relationships/image" Target="../media/image41.svg"/><Relationship Id="rId48" Type="http://schemas.openxmlformats.org/officeDocument/2006/relationships/image" Target="../media/image46.png"/><Relationship Id="rId56" Type="http://schemas.openxmlformats.org/officeDocument/2006/relationships/image" Target="../media/image54.png"/><Relationship Id="rId8" Type="http://schemas.openxmlformats.org/officeDocument/2006/relationships/image" Target="../media/image6.svg"/><Relationship Id="rId51" Type="http://schemas.openxmlformats.org/officeDocument/2006/relationships/image" Target="../media/image49.svg"/><Relationship Id="rId3" Type="http://schemas.openxmlformats.org/officeDocument/2006/relationships/image" Target="../media/image1.png"/><Relationship Id="rId12" Type="http://schemas.openxmlformats.org/officeDocument/2006/relationships/image" Target="../media/image10.svg"/><Relationship Id="rId17" Type="http://schemas.openxmlformats.org/officeDocument/2006/relationships/image" Target="../media/image15.svg"/><Relationship Id="rId25" Type="http://schemas.openxmlformats.org/officeDocument/2006/relationships/image" Target="../media/image23.svg"/><Relationship Id="rId33" Type="http://schemas.openxmlformats.org/officeDocument/2006/relationships/image" Target="../media/image31.sv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7.svg"/><Relationship Id="rId20" Type="http://schemas.openxmlformats.org/officeDocument/2006/relationships/image" Target="../media/image18.png"/><Relationship Id="rId41" Type="http://schemas.openxmlformats.org/officeDocument/2006/relationships/image" Target="../media/image39.svg"/><Relationship Id="rId54" Type="http://schemas.openxmlformats.org/officeDocument/2006/relationships/image" Target="../media/image52.png"/><Relationship Id="rId6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4.svg"/><Relationship Id="rId15" Type="http://schemas.openxmlformats.org/officeDocument/2006/relationships/image" Target="../media/image13.tiff"/><Relationship Id="rId23" Type="http://schemas.openxmlformats.org/officeDocument/2006/relationships/image" Target="../media/image21.sv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svg"/><Relationship Id="rId57" Type="http://schemas.openxmlformats.org/officeDocument/2006/relationships/image" Target="../media/image55.svg"/><Relationship Id="rId10" Type="http://schemas.openxmlformats.org/officeDocument/2006/relationships/image" Target="../media/image8.svg"/><Relationship Id="rId31" Type="http://schemas.openxmlformats.org/officeDocument/2006/relationships/image" Target="../media/image29.svg"/><Relationship Id="rId44" Type="http://schemas.openxmlformats.org/officeDocument/2006/relationships/image" Target="../media/image42.png"/><Relationship Id="rId52" Type="http://schemas.openxmlformats.org/officeDocument/2006/relationships/image" Target="../media/image50.png"/><Relationship Id="rId60" Type="http://schemas.openxmlformats.org/officeDocument/2006/relationships/image" Target="../media/image58.png"/><Relationship Id="rId4" Type="http://schemas.openxmlformats.org/officeDocument/2006/relationships/image" Target="../media/image2.sv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17" Type="http://schemas.openxmlformats.org/officeDocument/2006/relationships/image" Target="../media/image20.png"/><Relationship Id="rId68" Type="http://schemas.openxmlformats.org/officeDocument/2006/relationships/customXml" Target="../ink/ink3.xml"/><Relationship Id="rId84" Type="http://schemas.openxmlformats.org/officeDocument/2006/relationships/customXml" Target="../ink/ink11.xml"/><Relationship Id="rId89" Type="http://schemas.openxmlformats.org/officeDocument/2006/relationships/image" Target="../media/image257.png"/><Relationship Id="rId112" Type="http://schemas.openxmlformats.org/officeDocument/2006/relationships/image" Target="../media/image13.tiff"/><Relationship Id="rId133" Type="http://schemas.openxmlformats.org/officeDocument/2006/relationships/image" Target="../media/image36.png"/><Relationship Id="rId138" Type="http://schemas.openxmlformats.org/officeDocument/2006/relationships/image" Target="../media/image41.svg"/><Relationship Id="rId154" Type="http://schemas.openxmlformats.org/officeDocument/2006/relationships/image" Target="../media/image57.svg"/><Relationship Id="rId159" Type="http://schemas.openxmlformats.org/officeDocument/2006/relationships/image" Target="../media/image3.png"/><Relationship Id="rId107" Type="http://schemas.openxmlformats.org/officeDocument/2006/relationships/image" Target="../media/image8.svg"/><Relationship Id="rId74" Type="http://schemas.openxmlformats.org/officeDocument/2006/relationships/customXml" Target="../ink/ink6.xml"/><Relationship Id="rId79" Type="http://schemas.openxmlformats.org/officeDocument/2006/relationships/image" Target="../media/image252.png"/><Relationship Id="rId102" Type="http://schemas.openxmlformats.org/officeDocument/2006/relationships/customXml" Target="../ink/ink20.xml"/><Relationship Id="rId123" Type="http://schemas.openxmlformats.org/officeDocument/2006/relationships/image" Target="../media/image26.png"/><Relationship Id="rId128" Type="http://schemas.openxmlformats.org/officeDocument/2006/relationships/image" Target="../media/image31.svg"/><Relationship Id="rId144" Type="http://schemas.openxmlformats.org/officeDocument/2006/relationships/image" Target="../media/image47.svg"/><Relationship Id="rId149" Type="http://schemas.openxmlformats.org/officeDocument/2006/relationships/image" Target="../media/image52.png"/><Relationship Id="rId90" Type="http://schemas.openxmlformats.org/officeDocument/2006/relationships/customXml" Target="../ink/ink14.xml"/><Relationship Id="rId95" Type="http://schemas.openxmlformats.org/officeDocument/2006/relationships/image" Target="../media/image260.png"/><Relationship Id="rId160" Type="http://schemas.openxmlformats.org/officeDocument/2006/relationships/image" Target="../media/image4.svg"/><Relationship Id="rId69" Type="http://schemas.openxmlformats.org/officeDocument/2006/relationships/image" Target="../media/image247.png"/><Relationship Id="rId113" Type="http://schemas.openxmlformats.org/officeDocument/2006/relationships/image" Target="../media/image16.png"/><Relationship Id="rId118" Type="http://schemas.openxmlformats.org/officeDocument/2006/relationships/image" Target="../media/image21.svg"/><Relationship Id="rId134" Type="http://schemas.openxmlformats.org/officeDocument/2006/relationships/image" Target="../media/image37.svg"/><Relationship Id="rId139" Type="http://schemas.openxmlformats.org/officeDocument/2006/relationships/image" Target="../media/image42.png"/><Relationship Id="rId80" Type="http://schemas.openxmlformats.org/officeDocument/2006/relationships/customXml" Target="../ink/ink9.xml"/><Relationship Id="rId85" Type="http://schemas.openxmlformats.org/officeDocument/2006/relationships/image" Target="../media/image255.png"/><Relationship Id="rId150" Type="http://schemas.openxmlformats.org/officeDocument/2006/relationships/image" Target="../media/image53.svg"/><Relationship Id="rId155" Type="http://schemas.openxmlformats.org/officeDocument/2006/relationships/image" Target="../media/image58.png"/><Relationship Id="rId67" Type="http://schemas.openxmlformats.org/officeDocument/2006/relationships/image" Target="../media/image246.png"/><Relationship Id="rId103" Type="http://schemas.openxmlformats.org/officeDocument/2006/relationships/image" Target="../media/image264.png"/><Relationship Id="rId108" Type="http://schemas.openxmlformats.org/officeDocument/2006/relationships/image" Target="../media/image9.png"/><Relationship Id="rId116" Type="http://schemas.openxmlformats.org/officeDocument/2006/relationships/image" Target="../media/image19.svg"/><Relationship Id="rId124" Type="http://schemas.openxmlformats.org/officeDocument/2006/relationships/image" Target="../media/image27.svg"/><Relationship Id="rId129" Type="http://schemas.openxmlformats.org/officeDocument/2006/relationships/image" Target="../media/image32.png"/><Relationship Id="rId137" Type="http://schemas.openxmlformats.org/officeDocument/2006/relationships/image" Target="../media/image40.png"/><Relationship Id="rId158" Type="http://schemas.openxmlformats.org/officeDocument/2006/relationships/image" Target="../media/image61.svg"/><Relationship Id="rId70" Type="http://schemas.openxmlformats.org/officeDocument/2006/relationships/customXml" Target="../ink/ink4.xml"/><Relationship Id="rId75" Type="http://schemas.openxmlformats.org/officeDocument/2006/relationships/image" Target="../media/image250.png"/><Relationship Id="rId83" Type="http://schemas.openxmlformats.org/officeDocument/2006/relationships/image" Target="../media/image254.png"/><Relationship Id="rId88" Type="http://schemas.openxmlformats.org/officeDocument/2006/relationships/customXml" Target="../ink/ink13.xml"/><Relationship Id="rId91" Type="http://schemas.openxmlformats.org/officeDocument/2006/relationships/image" Target="../media/image258.png"/><Relationship Id="rId96" Type="http://schemas.openxmlformats.org/officeDocument/2006/relationships/customXml" Target="../ink/ink17.xml"/><Relationship Id="rId111" Type="http://schemas.openxmlformats.org/officeDocument/2006/relationships/image" Target="../media/image12.svg"/><Relationship Id="rId132" Type="http://schemas.openxmlformats.org/officeDocument/2006/relationships/image" Target="../media/image35.svg"/><Relationship Id="rId140" Type="http://schemas.openxmlformats.org/officeDocument/2006/relationships/image" Target="../media/image43.svg"/><Relationship Id="rId145" Type="http://schemas.openxmlformats.org/officeDocument/2006/relationships/image" Target="../media/image48.png"/><Relationship Id="rId153" Type="http://schemas.openxmlformats.org/officeDocument/2006/relationships/image" Target="../media/image56.png"/><Relationship Id="rId161" Type="http://schemas.openxmlformats.org/officeDocument/2006/relationships/image" Target="../media/image5.png"/><Relationship Id="rId1" Type="http://schemas.openxmlformats.org/officeDocument/2006/relationships/slideLayout" Target="../slideLayouts/slideLayout7.xml"/><Relationship Id="rId106" Type="http://schemas.openxmlformats.org/officeDocument/2006/relationships/image" Target="../media/image7.png"/><Relationship Id="rId114" Type="http://schemas.openxmlformats.org/officeDocument/2006/relationships/image" Target="../media/image17.svg"/><Relationship Id="rId119" Type="http://schemas.openxmlformats.org/officeDocument/2006/relationships/image" Target="../media/image22.png"/><Relationship Id="rId127" Type="http://schemas.openxmlformats.org/officeDocument/2006/relationships/image" Target="../media/image30.png"/><Relationship Id="rId65" Type="http://schemas.openxmlformats.org/officeDocument/2006/relationships/image" Target="../media/image245.png"/><Relationship Id="rId73" Type="http://schemas.openxmlformats.org/officeDocument/2006/relationships/image" Target="../media/image249.png"/><Relationship Id="rId78" Type="http://schemas.openxmlformats.org/officeDocument/2006/relationships/customXml" Target="../ink/ink8.xml"/><Relationship Id="rId81" Type="http://schemas.openxmlformats.org/officeDocument/2006/relationships/image" Target="../media/image253.png"/><Relationship Id="rId86" Type="http://schemas.openxmlformats.org/officeDocument/2006/relationships/customXml" Target="../ink/ink12.xml"/><Relationship Id="rId94" Type="http://schemas.openxmlformats.org/officeDocument/2006/relationships/customXml" Target="../ink/ink16.xml"/><Relationship Id="rId99" Type="http://schemas.openxmlformats.org/officeDocument/2006/relationships/image" Target="../media/image262.png"/><Relationship Id="rId101" Type="http://schemas.openxmlformats.org/officeDocument/2006/relationships/image" Target="../media/image263.png"/><Relationship Id="rId122" Type="http://schemas.openxmlformats.org/officeDocument/2006/relationships/image" Target="../media/image25.svg"/><Relationship Id="rId130" Type="http://schemas.openxmlformats.org/officeDocument/2006/relationships/image" Target="../media/image33.svg"/><Relationship Id="rId135" Type="http://schemas.openxmlformats.org/officeDocument/2006/relationships/image" Target="../media/image38.png"/><Relationship Id="rId143" Type="http://schemas.openxmlformats.org/officeDocument/2006/relationships/image" Target="../media/image46.png"/><Relationship Id="rId148" Type="http://schemas.openxmlformats.org/officeDocument/2006/relationships/image" Target="../media/image51.svg"/><Relationship Id="rId151" Type="http://schemas.openxmlformats.org/officeDocument/2006/relationships/image" Target="../media/image54.png"/><Relationship Id="rId156" Type="http://schemas.openxmlformats.org/officeDocument/2006/relationships/image" Target="../media/image59.svg"/><Relationship Id="rId164" Type="http://schemas.openxmlformats.org/officeDocument/2006/relationships/image" Target="../media/image2.svg"/><Relationship Id="rId109" Type="http://schemas.openxmlformats.org/officeDocument/2006/relationships/image" Target="../media/image10.svg"/><Relationship Id="rId76" Type="http://schemas.openxmlformats.org/officeDocument/2006/relationships/customXml" Target="../ink/ink7.xml"/><Relationship Id="rId97" Type="http://schemas.openxmlformats.org/officeDocument/2006/relationships/image" Target="../media/image261.png"/><Relationship Id="rId104" Type="http://schemas.openxmlformats.org/officeDocument/2006/relationships/image" Target="../media/image14.png"/><Relationship Id="rId120" Type="http://schemas.openxmlformats.org/officeDocument/2006/relationships/image" Target="../media/image23.svg"/><Relationship Id="rId125" Type="http://schemas.openxmlformats.org/officeDocument/2006/relationships/image" Target="../media/image28.png"/><Relationship Id="rId141" Type="http://schemas.openxmlformats.org/officeDocument/2006/relationships/image" Target="../media/image44.png"/><Relationship Id="rId146" Type="http://schemas.openxmlformats.org/officeDocument/2006/relationships/image" Target="../media/image49.svg"/><Relationship Id="rId71" Type="http://schemas.openxmlformats.org/officeDocument/2006/relationships/image" Target="../media/image248.png"/><Relationship Id="rId92" Type="http://schemas.openxmlformats.org/officeDocument/2006/relationships/customXml" Target="../ink/ink15.xml"/><Relationship Id="rId162" Type="http://schemas.openxmlformats.org/officeDocument/2006/relationships/image" Target="../media/image6.svg"/><Relationship Id="rId2" Type="http://schemas.openxmlformats.org/officeDocument/2006/relationships/notesSlide" Target="../notesSlides/notesSlide3.xml"/><Relationship Id="rId66" Type="http://schemas.openxmlformats.org/officeDocument/2006/relationships/customXml" Target="../ink/ink2.xml"/><Relationship Id="rId87" Type="http://schemas.openxmlformats.org/officeDocument/2006/relationships/image" Target="../media/image256.png"/><Relationship Id="rId110" Type="http://schemas.openxmlformats.org/officeDocument/2006/relationships/image" Target="../media/image11.png"/><Relationship Id="rId115" Type="http://schemas.openxmlformats.org/officeDocument/2006/relationships/image" Target="../media/image18.png"/><Relationship Id="rId131" Type="http://schemas.openxmlformats.org/officeDocument/2006/relationships/image" Target="../media/image34.png"/><Relationship Id="rId136" Type="http://schemas.openxmlformats.org/officeDocument/2006/relationships/image" Target="../media/image39.svg"/><Relationship Id="rId157" Type="http://schemas.openxmlformats.org/officeDocument/2006/relationships/image" Target="../media/image60.png"/><Relationship Id="rId82" Type="http://schemas.openxmlformats.org/officeDocument/2006/relationships/customXml" Target="../ink/ink10.xml"/><Relationship Id="rId152" Type="http://schemas.openxmlformats.org/officeDocument/2006/relationships/image" Target="../media/image55.svg"/><Relationship Id="rId77" Type="http://schemas.openxmlformats.org/officeDocument/2006/relationships/image" Target="../media/image251.png"/><Relationship Id="rId100" Type="http://schemas.openxmlformats.org/officeDocument/2006/relationships/customXml" Target="../ink/ink19.xml"/><Relationship Id="rId105" Type="http://schemas.openxmlformats.org/officeDocument/2006/relationships/image" Target="../media/image15.svg"/><Relationship Id="rId126" Type="http://schemas.openxmlformats.org/officeDocument/2006/relationships/image" Target="../media/image29.svg"/><Relationship Id="rId147" Type="http://schemas.openxmlformats.org/officeDocument/2006/relationships/image" Target="../media/image50.png"/><Relationship Id="rId72" Type="http://schemas.openxmlformats.org/officeDocument/2006/relationships/customXml" Target="../ink/ink5.xml"/><Relationship Id="rId93" Type="http://schemas.openxmlformats.org/officeDocument/2006/relationships/image" Target="../media/image259.png"/><Relationship Id="rId98" Type="http://schemas.openxmlformats.org/officeDocument/2006/relationships/customXml" Target="../ink/ink18.xml"/><Relationship Id="rId121" Type="http://schemas.openxmlformats.org/officeDocument/2006/relationships/image" Target="../media/image24.png"/><Relationship Id="rId142" Type="http://schemas.openxmlformats.org/officeDocument/2006/relationships/image" Target="../media/image45.svg"/><Relationship Id="rId163" Type="http://schemas.openxmlformats.org/officeDocument/2006/relationships/image" Target="../media/image1.png"/><Relationship Id="rId3" Type="http://schemas.openxmlformats.org/officeDocument/2006/relationships/customXml" Target="../ink/ink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3D8F-FAB5-5640-A803-38CD6F0A8021}"/>
              </a:ext>
            </a:extLst>
          </p:cNvPr>
          <p:cNvSpPr>
            <a:spLocks noGrp="1"/>
          </p:cNvSpPr>
          <p:nvPr>
            <p:ph type="ctrTitle"/>
          </p:nvPr>
        </p:nvSpPr>
        <p:spPr/>
        <p:txBody>
          <a:bodyPr>
            <a:normAutofit fontScale="90000"/>
          </a:bodyPr>
          <a:lstStyle/>
          <a:p>
            <a:r>
              <a:rPr lang="en-US" dirty="0"/>
              <a:t>Acceleration Opportunity for</a:t>
            </a:r>
            <a:br>
              <a:rPr lang="en-US" dirty="0"/>
            </a:br>
            <a:r>
              <a:rPr lang="en-US" dirty="0"/>
              <a:t>Pan-Canadian Trust Framework</a:t>
            </a:r>
          </a:p>
        </p:txBody>
      </p:sp>
      <p:sp>
        <p:nvSpPr>
          <p:cNvPr id="3" name="Subtitle 2">
            <a:extLst>
              <a:ext uri="{FF2B5EF4-FFF2-40B4-BE49-F238E27FC236}">
                <a16:creationId xmlns:a16="http://schemas.microsoft.com/office/drawing/2014/main" id="{864D44B2-7356-6745-B349-9AF6B9181C9D}"/>
              </a:ext>
            </a:extLst>
          </p:cNvPr>
          <p:cNvSpPr>
            <a:spLocks noGrp="1"/>
          </p:cNvSpPr>
          <p:nvPr>
            <p:ph type="subTitle" idx="1"/>
          </p:nvPr>
        </p:nvSpPr>
        <p:spPr/>
        <p:txBody>
          <a:bodyPr>
            <a:normAutofit/>
          </a:bodyPr>
          <a:lstStyle/>
          <a:p>
            <a:endParaRPr lang="en-US" dirty="0"/>
          </a:p>
          <a:p>
            <a:r>
              <a:rPr lang="en-US" dirty="0"/>
              <a:t>Digital Identity and Authentication Council of Canada (DIACC)</a:t>
            </a:r>
            <a:br>
              <a:rPr lang="en-US" dirty="0"/>
            </a:br>
            <a:r>
              <a:rPr lang="en-US" dirty="0"/>
              <a:t>with</a:t>
            </a:r>
            <a:br>
              <a:rPr lang="en-US" dirty="0"/>
            </a:br>
            <a:r>
              <a:rPr lang="en-CA" dirty="0"/>
              <a:t>Joint Councils / ICCS</a:t>
            </a:r>
            <a:endParaRPr lang="en-US" dirty="0"/>
          </a:p>
        </p:txBody>
      </p:sp>
      <p:sp>
        <p:nvSpPr>
          <p:cNvPr id="4" name="Slide Number Placeholder 3">
            <a:extLst>
              <a:ext uri="{FF2B5EF4-FFF2-40B4-BE49-F238E27FC236}">
                <a16:creationId xmlns:a16="http://schemas.microsoft.com/office/drawing/2014/main" id="{AC994859-A8EA-D74B-8A98-67BEDA250E50}"/>
              </a:ext>
            </a:extLst>
          </p:cNvPr>
          <p:cNvSpPr>
            <a:spLocks noGrp="1"/>
          </p:cNvSpPr>
          <p:nvPr>
            <p:ph type="sldNum" sz="quarter" idx="12"/>
          </p:nvPr>
        </p:nvSpPr>
        <p:spPr/>
        <p:txBody>
          <a:bodyPr/>
          <a:lstStyle/>
          <a:p>
            <a:fld id="{F17ABEFE-1EAC-B64A-98A2-CFCF0609B3A7}" type="slidenum">
              <a:rPr lang="en-US" smtClean="0"/>
              <a:t>1</a:t>
            </a:fld>
            <a:endParaRPr lang="en-US"/>
          </a:p>
        </p:txBody>
      </p:sp>
      <p:sp>
        <p:nvSpPr>
          <p:cNvPr id="5" name="TextBox 4">
            <a:extLst>
              <a:ext uri="{FF2B5EF4-FFF2-40B4-BE49-F238E27FC236}">
                <a16:creationId xmlns:a16="http://schemas.microsoft.com/office/drawing/2014/main" id="{EC1CB0ED-CBC6-0942-8E60-B9CA6B47D483}"/>
              </a:ext>
            </a:extLst>
          </p:cNvPr>
          <p:cNvSpPr txBox="1"/>
          <p:nvPr/>
        </p:nvSpPr>
        <p:spPr>
          <a:xfrm>
            <a:off x="9218083" y="5257800"/>
            <a:ext cx="2135717" cy="646331"/>
          </a:xfrm>
          <a:prstGeom prst="rect">
            <a:avLst/>
          </a:prstGeom>
          <a:noFill/>
        </p:spPr>
        <p:txBody>
          <a:bodyPr wrap="square" rtlCol="0">
            <a:spAutoFit/>
          </a:bodyPr>
          <a:lstStyle/>
          <a:p>
            <a:pPr algn="r"/>
            <a:r>
              <a:rPr lang="en-CA" dirty="0"/>
              <a:t>P.Watkins</a:t>
            </a:r>
          </a:p>
          <a:p>
            <a:pPr algn="r"/>
            <a:r>
              <a:rPr lang="en-CA" dirty="0"/>
              <a:t>February 25, 2020</a:t>
            </a:r>
            <a:endParaRPr lang="en-US" dirty="0"/>
          </a:p>
        </p:txBody>
      </p:sp>
    </p:spTree>
    <p:extLst>
      <p:ext uri="{BB962C8B-B14F-4D97-AF65-F5344CB8AC3E}">
        <p14:creationId xmlns:p14="http://schemas.microsoft.com/office/powerpoint/2010/main" val="240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1844-1163-FB47-9E22-8878EC4B9C25}"/>
              </a:ext>
            </a:extLst>
          </p:cNvPr>
          <p:cNvSpPr>
            <a:spLocks noGrp="1"/>
          </p:cNvSpPr>
          <p:nvPr>
            <p:ph type="title"/>
          </p:nvPr>
        </p:nvSpPr>
        <p:spPr>
          <a:xfrm>
            <a:off x="855201" y="-218795"/>
            <a:ext cx="10515600" cy="1325563"/>
          </a:xfrm>
        </p:spPr>
        <p:txBody>
          <a:bodyPr/>
          <a:lstStyle/>
          <a:p>
            <a:pPr algn="ctr"/>
            <a:r>
              <a:rPr lang="en-US" dirty="0"/>
              <a:t>Single Pan-Canadian Trust Framework (PCTF)</a:t>
            </a:r>
          </a:p>
        </p:txBody>
      </p:sp>
      <p:sp>
        <p:nvSpPr>
          <p:cNvPr id="4" name="Slide Number Placeholder 3">
            <a:extLst>
              <a:ext uri="{FF2B5EF4-FFF2-40B4-BE49-F238E27FC236}">
                <a16:creationId xmlns:a16="http://schemas.microsoft.com/office/drawing/2014/main" id="{54E82AD0-7D7A-4F43-BED7-480179844A88}"/>
              </a:ext>
            </a:extLst>
          </p:cNvPr>
          <p:cNvSpPr>
            <a:spLocks noGrp="1"/>
          </p:cNvSpPr>
          <p:nvPr>
            <p:ph type="sldNum" sz="quarter" idx="12"/>
          </p:nvPr>
        </p:nvSpPr>
        <p:spPr/>
        <p:txBody>
          <a:bodyPr/>
          <a:lstStyle/>
          <a:p>
            <a:fld id="{F17ABEFE-1EAC-B64A-98A2-CFCF0609B3A7}" type="slidenum">
              <a:rPr lang="en-US" smtClean="0"/>
              <a:t>2</a:t>
            </a:fld>
            <a:endParaRPr lang="en-US"/>
          </a:p>
        </p:txBody>
      </p:sp>
      <p:sp>
        <p:nvSpPr>
          <p:cNvPr id="3" name="Rounded Rectangle 2">
            <a:extLst>
              <a:ext uri="{FF2B5EF4-FFF2-40B4-BE49-F238E27FC236}">
                <a16:creationId xmlns:a16="http://schemas.microsoft.com/office/drawing/2014/main" id="{1CAD9225-1E5E-944D-BAAC-41900A5300DF}"/>
              </a:ext>
            </a:extLst>
          </p:cNvPr>
          <p:cNvSpPr/>
          <p:nvPr/>
        </p:nvSpPr>
        <p:spPr>
          <a:xfrm>
            <a:off x="812154" y="1128153"/>
            <a:ext cx="6703570" cy="4289232"/>
          </a:xfrm>
          <a:prstGeom prst="round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645456C3-F7AE-9E42-8FC6-20EABF37F3FE}"/>
              </a:ext>
            </a:extLst>
          </p:cNvPr>
          <p:cNvSpPr/>
          <p:nvPr/>
        </p:nvSpPr>
        <p:spPr>
          <a:xfrm>
            <a:off x="4062199" y="1128153"/>
            <a:ext cx="6703570" cy="4289232"/>
          </a:xfrm>
          <a:prstGeom prst="roundRect">
            <a:avLst/>
          </a:pr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C279FDB-3531-3142-B9A3-BDEBCB8D7C92}"/>
              </a:ext>
            </a:extLst>
          </p:cNvPr>
          <p:cNvSpPr txBox="1">
            <a:spLocks/>
          </p:cNvSpPr>
          <p:nvPr/>
        </p:nvSpPr>
        <p:spPr>
          <a:xfrm>
            <a:off x="855201"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Intersection of Public-Private Interests</a:t>
            </a:r>
          </a:p>
        </p:txBody>
      </p:sp>
      <p:sp>
        <p:nvSpPr>
          <p:cNvPr id="10" name="TextBox 9">
            <a:extLst>
              <a:ext uri="{FF2B5EF4-FFF2-40B4-BE49-F238E27FC236}">
                <a16:creationId xmlns:a16="http://schemas.microsoft.com/office/drawing/2014/main" id="{CDA9902E-26A3-F14F-8F79-314D4E68A91A}"/>
              </a:ext>
            </a:extLst>
          </p:cNvPr>
          <p:cNvSpPr txBox="1"/>
          <p:nvPr/>
        </p:nvSpPr>
        <p:spPr>
          <a:xfrm>
            <a:off x="1330585" y="1433302"/>
            <a:ext cx="4123426" cy="769441"/>
          </a:xfrm>
          <a:prstGeom prst="rect">
            <a:avLst/>
          </a:prstGeom>
          <a:noFill/>
        </p:spPr>
        <p:txBody>
          <a:bodyPr wrap="square" rtlCol="0">
            <a:spAutoFit/>
          </a:bodyPr>
          <a:lstStyle/>
          <a:p>
            <a:pPr algn="ctr"/>
            <a:r>
              <a:rPr lang="en-US" sz="4400" dirty="0">
                <a:solidFill>
                  <a:schemeClr val="tx1">
                    <a:lumMod val="75000"/>
                    <a:lumOff val="25000"/>
                  </a:schemeClr>
                </a:solidFill>
              </a:rPr>
              <a:t>Public Sector</a:t>
            </a:r>
          </a:p>
        </p:txBody>
      </p:sp>
      <p:sp>
        <p:nvSpPr>
          <p:cNvPr id="11" name="TextBox 10">
            <a:extLst>
              <a:ext uri="{FF2B5EF4-FFF2-40B4-BE49-F238E27FC236}">
                <a16:creationId xmlns:a16="http://schemas.microsoft.com/office/drawing/2014/main" id="{2407536F-63CC-2542-BF18-CAC9F42A72E1}"/>
              </a:ext>
            </a:extLst>
          </p:cNvPr>
          <p:cNvSpPr txBox="1"/>
          <p:nvPr/>
        </p:nvSpPr>
        <p:spPr>
          <a:xfrm>
            <a:off x="6340077" y="1433303"/>
            <a:ext cx="4123426" cy="769441"/>
          </a:xfrm>
          <a:prstGeom prst="rect">
            <a:avLst/>
          </a:prstGeom>
          <a:noFill/>
        </p:spPr>
        <p:txBody>
          <a:bodyPr wrap="square" rtlCol="0">
            <a:spAutoFit/>
          </a:bodyPr>
          <a:lstStyle/>
          <a:p>
            <a:pPr algn="ctr"/>
            <a:r>
              <a:rPr lang="en-US" sz="4400" dirty="0">
                <a:solidFill>
                  <a:schemeClr val="tx1">
                    <a:lumMod val="75000"/>
                    <a:lumOff val="25000"/>
                  </a:schemeClr>
                </a:solidFill>
              </a:rPr>
              <a:t>Private Sector</a:t>
            </a:r>
          </a:p>
        </p:txBody>
      </p:sp>
      <p:sp>
        <p:nvSpPr>
          <p:cNvPr id="12" name="TextBox 11">
            <a:extLst>
              <a:ext uri="{FF2B5EF4-FFF2-40B4-BE49-F238E27FC236}">
                <a16:creationId xmlns:a16="http://schemas.microsoft.com/office/drawing/2014/main" id="{AD1ED29C-EBC1-6841-81AF-5CD3D89E56A5}"/>
              </a:ext>
            </a:extLst>
          </p:cNvPr>
          <p:cNvSpPr txBox="1"/>
          <p:nvPr/>
        </p:nvSpPr>
        <p:spPr>
          <a:xfrm>
            <a:off x="3737610" y="2287698"/>
            <a:ext cx="4123426" cy="2123658"/>
          </a:xfrm>
          <a:prstGeom prst="rect">
            <a:avLst/>
          </a:prstGeom>
          <a:noFill/>
        </p:spPr>
        <p:txBody>
          <a:bodyPr wrap="square" rtlCol="0">
            <a:spAutoFit/>
          </a:bodyPr>
          <a:lstStyle/>
          <a:p>
            <a:pPr algn="ctr"/>
            <a:r>
              <a:rPr lang="en-US" sz="4400" dirty="0"/>
              <a:t>Pan-Canadian</a:t>
            </a:r>
            <a:br>
              <a:rPr lang="en-US" sz="4400" dirty="0"/>
            </a:br>
            <a:r>
              <a:rPr lang="en-US" sz="4400" dirty="0"/>
              <a:t>Trust</a:t>
            </a:r>
            <a:br>
              <a:rPr lang="en-US" sz="4400" dirty="0"/>
            </a:br>
            <a:r>
              <a:rPr lang="en-US" sz="4400" dirty="0"/>
              <a:t>Framework</a:t>
            </a:r>
          </a:p>
        </p:txBody>
      </p:sp>
    </p:spTree>
    <p:extLst>
      <p:ext uri="{BB962C8B-B14F-4D97-AF65-F5344CB8AC3E}">
        <p14:creationId xmlns:p14="http://schemas.microsoft.com/office/powerpoint/2010/main" val="415017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Rectangle 249">
            <a:extLst>
              <a:ext uri="{FF2B5EF4-FFF2-40B4-BE49-F238E27FC236}">
                <a16:creationId xmlns:a16="http://schemas.microsoft.com/office/drawing/2014/main" id="{03291CBA-C12D-BF42-9B95-381FCD06EA07}"/>
              </a:ext>
            </a:extLst>
          </p:cNvPr>
          <p:cNvSpPr/>
          <p:nvPr/>
        </p:nvSpPr>
        <p:spPr>
          <a:xfrm>
            <a:off x="0" y="-11246"/>
            <a:ext cx="6096000" cy="68804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onfused person">
            <a:extLst>
              <a:ext uri="{FF2B5EF4-FFF2-40B4-BE49-F238E27FC236}">
                <a16:creationId xmlns:a16="http://schemas.microsoft.com/office/drawing/2014/main" id="{4552D595-ACEB-0B42-B638-F5E35FC66E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85348" y="2317628"/>
            <a:ext cx="2221302" cy="2221302"/>
          </a:xfrm>
          <a:prstGeom prst="rect">
            <a:avLst/>
          </a:prstGeom>
        </p:spPr>
      </p:pic>
      <p:pic>
        <p:nvPicPr>
          <p:cNvPr id="9" name="Graphic 8" descr="Credit card">
            <a:extLst>
              <a:ext uri="{FF2B5EF4-FFF2-40B4-BE49-F238E27FC236}">
                <a16:creationId xmlns:a16="http://schemas.microsoft.com/office/drawing/2014/main" id="{D7B77B37-B45D-A74D-B973-EBA5BB0004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14977" y="2692877"/>
            <a:ext cx="627572" cy="627572"/>
          </a:xfrm>
          <a:prstGeom prst="rect">
            <a:avLst/>
          </a:prstGeom>
        </p:spPr>
      </p:pic>
      <p:pic>
        <p:nvPicPr>
          <p:cNvPr id="12" name="Graphic 11" descr="Diploma">
            <a:extLst>
              <a:ext uri="{FF2B5EF4-FFF2-40B4-BE49-F238E27FC236}">
                <a16:creationId xmlns:a16="http://schemas.microsoft.com/office/drawing/2014/main" id="{B3A1DAEC-258D-9B42-ABDB-847C191AC0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02394" y="3163017"/>
            <a:ext cx="627573" cy="627573"/>
          </a:xfrm>
          <a:prstGeom prst="rect">
            <a:avLst/>
          </a:prstGeom>
        </p:spPr>
      </p:pic>
      <p:grpSp>
        <p:nvGrpSpPr>
          <p:cNvPr id="267" name="Group 266">
            <a:extLst>
              <a:ext uri="{FF2B5EF4-FFF2-40B4-BE49-F238E27FC236}">
                <a16:creationId xmlns:a16="http://schemas.microsoft.com/office/drawing/2014/main" id="{A178FC0F-0F1A-624F-8906-6053E25AD9C2}"/>
              </a:ext>
            </a:extLst>
          </p:cNvPr>
          <p:cNvGrpSpPr/>
          <p:nvPr/>
        </p:nvGrpSpPr>
        <p:grpSpPr>
          <a:xfrm>
            <a:off x="757894" y="950937"/>
            <a:ext cx="3293559" cy="923908"/>
            <a:chOff x="757894" y="569937"/>
            <a:chExt cx="3293559" cy="923908"/>
          </a:xfrm>
        </p:grpSpPr>
        <p:pic>
          <p:nvPicPr>
            <p:cNvPr id="14" name="Graphic 13" descr="Bank">
              <a:extLst>
                <a:ext uri="{FF2B5EF4-FFF2-40B4-BE49-F238E27FC236}">
                  <a16:creationId xmlns:a16="http://schemas.microsoft.com/office/drawing/2014/main" id="{04771EA9-1077-5F40-98F8-53406C01FA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7894" y="579445"/>
              <a:ext cx="914063" cy="895048"/>
            </a:xfrm>
            <a:prstGeom prst="rect">
              <a:avLst/>
            </a:prstGeom>
          </p:spPr>
        </p:pic>
        <p:pic>
          <p:nvPicPr>
            <p:cNvPr id="28" name="Graphic 27" descr="Workflow">
              <a:extLst>
                <a:ext uri="{FF2B5EF4-FFF2-40B4-BE49-F238E27FC236}">
                  <a16:creationId xmlns:a16="http://schemas.microsoft.com/office/drawing/2014/main" id="{202AA70B-743D-CF47-B479-EAF2AC3E846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80432" y="579445"/>
              <a:ext cx="914063" cy="895048"/>
            </a:xfrm>
            <a:prstGeom prst="rect">
              <a:avLst/>
            </a:prstGeom>
          </p:spPr>
        </p:pic>
        <p:pic>
          <p:nvPicPr>
            <p:cNvPr id="30" name="Graphic 29" descr="Users">
              <a:extLst>
                <a:ext uri="{FF2B5EF4-FFF2-40B4-BE49-F238E27FC236}">
                  <a16:creationId xmlns:a16="http://schemas.microsoft.com/office/drawing/2014/main" id="{65D31CB8-7331-FA4D-818A-FC32AB7BC60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9164" y="579445"/>
              <a:ext cx="914063" cy="895048"/>
            </a:xfrm>
            <a:prstGeom prst="rect">
              <a:avLst/>
            </a:prstGeom>
          </p:spPr>
        </p:pic>
        <p:pic>
          <p:nvPicPr>
            <p:cNvPr id="31" name="Picture 30">
              <a:extLst>
                <a:ext uri="{FF2B5EF4-FFF2-40B4-BE49-F238E27FC236}">
                  <a16:creationId xmlns:a16="http://schemas.microsoft.com/office/drawing/2014/main" id="{2559D9EF-3F69-8F46-BA62-DE8F41B5CCBC}"/>
                </a:ext>
              </a:extLst>
            </p:cNvPr>
            <p:cNvPicPr>
              <a:picLocks noChangeAspect="1"/>
            </p:cNvPicPr>
            <p:nvPr/>
          </p:nvPicPr>
          <p:blipFill>
            <a:blip r:embed="rId15"/>
            <a:stretch>
              <a:fillRect/>
            </a:stretch>
          </p:blipFill>
          <p:spPr>
            <a:xfrm>
              <a:off x="3333125" y="579445"/>
              <a:ext cx="718328" cy="914400"/>
            </a:xfrm>
            <a:prstGeom prst="rect">
              <a:avLst/>
            </a:prstGeom>
          </p:spPr>
        </p:pic>
      </p:grpSp>
      <p:grpSp>
        <p:nvGrpSpPr>
          <p:cNvPr id="266" name="Group 265">
            <a:extLst>
              <a:ext uri="{FF2B5EF4-FFF2-40B4-BE49-F238E27FC236}">
                <a16:creationId xmlns:a16="http://schemas.microsoft.com/office/drawing/2014/main" id="{479B14F8-1BCB-E84B-8D65-FF89F45FBBAC}"/>
              </a:ext>
            </a:extLst>
          </p:cNvPr>
          <p:cNvGrpSpPr/>
          <p:nvPr/>
        </p:nvGrpSpPr>
        <p:grpSpPr>
          <a:xfrm>
            <a:off x="755017" y="2173012"/>
            <a:ext cx="3293559" cy="923908"/>
            <a:chOff x="755017" y="1792012"/>
            <a:chExt cx="3293559" cy="923908"/>
          </a:xfrm>
        </p:grpSpPr>
        <p:pic>
          <p:nvPicPr>
            <p:cNvPr id="213" name="Graphic 212" descr="Bank">
              <a:extLst>
                <a:ext uri="{FF2B5EF4-FFF2-40B4-BE49-F238E27FC236}">
                  <a16:creationId xmlns:a16="http://schemas.microsoft.com/office/drawing/2014/main" id="{329E5F10-6370-3542-A5EA-8F6B5F107B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017" y="1801520"/>
              <a:ext cx="914063" cy="895048"/>
            </a:xfrm>
            <a:prstGeom prst="rect">
              <a:avLst/>
            </a:prstGeom>
          </p:spPr>
        </p:pic>
        <p:pic>
          <p:nvPicPr>
            <p:cNvPr id="214" name="Graphic 213" descr="Workflow">
              <a:extLst>
                <a:ext uri="{FF2B5EF4-FFF2-40B4-BE49-F238E27FC236}">
                  <a16:creationId xmlns:a16="http://schemas.microsoft.com/office/drawing/2014/main" id="{EBCA74B3-AFAA-A34F-81FE-775DE65ED3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77555" y="1801520"/>
              <a:ext cx="914063" cy="895048"/>
            </a:xfrm>
            <a:prstGeom prst="rect">
              <a:avLst/>
            </a:prstGeom>
          </p:spPr>
        </p:pic>
        <p:pic>
          <p:nvPicPr>
            <p:cNvPr id="215" name="Graphic 214" descr="Users">
              <a:extLst>
                <a:ext uri="{FF2B5EF4-FFF2-40B4-BE49-F238E27FC236}">
                  <a16:creationId xmlns:a16="http://schemas.microsoft.com/office/drawing/2014/main" id="{9630DCAD-6C47-4B43-A67F-ED10F419777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6287" y="1801520"/>
              <a:ext cx="914063" cy="895048"/>
            </a:xfrm>
            <a:prstGeom prst="rect">
              <a:avLst/>
            </a:prstGeom>
          </p:spPr>
        </p:pic>
        <p:pic>
          <p:nvPicPr>
            <p:cNvPr id="216" name="Picture 215">
              <a:extLst>
                <a:ext uri="{FF2B5EF4-FFF2-40B4-BE49-F238E27FC236}">
                  <a16:creationId xmlns:a16="http://schemas.microsoft.com/office/drawing/2014/main" id="{47C168B4-E537-4743-8DF0-B37C11178EA6}"/>
                </a:ext>
              </a:extLst>
            </p:cNvPr>
            <p:cNvPicPr>
              <a:picLocks noChangeAspect="1"/>
            </p:cNvPicPr>
            <p:nvPr/>
          </p:nvPicPr>
          <p:blipFill>
            <a:blip r:embed="rId15"/>
            <a:stretch>
              <a:fillRect/>
            </a:stretch>
          </p:blipFill>
          <p:spPr>
            <a:xfrm>
              <a:off x="3330248" y="1801520"/>
              <a:ext cx="718328" cy="914400"/>
            </a:xfrm>
            <a:prstGeom prst="rect">
              <a:avLst/>
            </a:prstGeom>
          </p:spPr>
        </p:pic>
      </p:grpSp>
      <p:grpSp>
        <p:nvGrpSpPr>
          <p:cNvPr id="265" name="Group 264">
            <a:extLst>
              <a:ext uri="{FF2B5EF4-FFF2-40B4-BE49-F238E27FC236}">
                <a16:creationId xmlns:a16="http://schemas.microsoft.com/office/drawing/2014/main" id="{1C7D911B-FE96-C540-B283-9D9704C0C769}"/>
              </a:ext>
            </a:extLst>
          </p:cNvPr>
          <p:cNvGrpSpPr/>
          <p:nvPr/>
        </p:nvGrpSpPr>
        <p:grpSpPr>
          <a:xfrm>
            <a:off x="752140" y="3395087"/>
            <a:ext cx="3293559" cy="923908"/>
            <a:chOff x="752140" y="3014087"/>
            <a:chExt cx="3293559" cy="923908"/>
          </a:xfrm>
        </p:grpSpPr>
        <p:pic>
          <p:nvPicPr>
            <p:cNvPr id="218" name="Graphic 217" descr="Bank">
              <a:extLst>
                <a:ext uri="{FF2B5EF4-FFF2-40B4-BE49-F238E27FC236}">
                  <a16:creationId xmlns:a16="http://schemas.microsoft.com/office/drawing/2014/main" id="{B756DDB2-D3BC-C64B-B211-E5E5E892FC8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2140" y="3023595"/>
              <a:ext cx="914063" cy="895048"/>
            </a:xfrm>
            <a:prstGeom prst="rect">
              <a:avLst/>
            </a:prstGeom>
          </p:spPr>
        </p:pic>
        <p:pic>
          <p:nvPicPr>
            <p:cNvPr id="219" name="Graphic 218" descr="Workflow">
              <a:extLst>
                <a:ext uri="{FF2B5EF4-FFF2-40B4-BE49-F238E27FC236}">
                  <a16:creationId xmlns:a16="http://schemas.microsoft.com/office/drawing/2014/main" id="{461241F0-C639-D043-9A60-3A630C1F48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74678" y="3023595"/>
              <a:ext cx="914063" cy="895048"/>
            </a:xfrm>
            <a:prstGeom prst="rect">
              <a:avLst/>
            </a:prstGeom>
          </p:spPr>
        </p:pic>
        <p:pic>
          <p:nvPicPr>
            <p:cNvPr id="220" name="Graphic 219" descr="Users">
              <a:extLst>
                <a:ext uri="{FF2B5EF4-FFF2-40B4-BE49-F238E27FC236}">
                  <a16:creationId xmlns:a16="http://schemas.microsoft.com/office/drawing/2014/main" id="{DA9239E8-5119-324D-B9F0-DC39338C7A1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3410" y="3023595"/>
              <a:ext cx="914063" cy="895048"/>
            </a:xfrm>
            <a:prstGeom prst="rect">
              <a:avLst/>
            </a:prstGeom>
          </p:spPr>
        </p:pic>
        <p:pic>
          <p:nvPicPr>
            <p:cNvPr id="221" name="Picture 220">
              <a:extLst>
                <a:ext uri="{FF2B5EF4-FFF2-40B4-BE49-F238E27FC236}">
                  <a16:creationId xmlns:a16="http://schemas.microsoft.com/office/drawing/2014/main" id="{0B0C4607-22BC-3346-8B8D-514FC8546AD9}"/>
                </a:ext>
              </a:extLst>
            </p:cNvPr>
            <p:cNvPicPr>
              <a:picLocks noChangeAspect="1"/>
            </p:cNvPicPr>
            <p:nvPr/>
          </p:nvPicPr>
          <p:blipFill>
            <a:blip r:embed="rId15"/>
            <a:stretch>
              <a:fillRect/>
            </a:stretch>
          </p:blipFill>
          <p:spPr>
            <a:xfrm>
              <a:off x="3327371" y="3023595"/>
              <a:ext cx="718328" cy="914400"/>
            </a:xfrm>
            <a:prstGeom prst="rect">
              <a:avLst/>
            </a:prstGeom>
          </p:spPr>
        </p:pic>
      </p:grpSp>
      <p:grpSp>
        <p:nvGrpSpPr>
          <p:cNvPr id="264" name="Group 263">
            <a:extLst>
              <a:ext uri="{FF2B5EF4-FFF2-40B4-BE49-F238E27FC236}">
                <a16:creationId xmlns:a16="http://schemas.microsoft.com/office/drawing/2014/main" id="{EEDDD498-8202-2F42-8563-FFAF40DC7D5A}"/>
              </a:ext>
            </a:extLst>
          </p:cNvPr>
          <p:cNvGrpSpPr/>
          <p:nvPr/>
        </p:nvGrpSpPr>
        <p:grpSpPr>
          <a:xfrm>
            <a:off x="749263" y="4617162"/>
            <a:ext cx="3293559" cy="923908"/>
            <a:chOff x="749263" y="4236162"/>
            <a:chExt cx="3293559" cy="923908"/>
          </a:xfrm>
        </p:grpSpPr>
        <p:pic>
          <p:nvPicPr>
            <p:cNvPr id="223" name="Graphic 222" descr="Bank">
              <a:extLst>
                <a:ext uri="{FF2B5EF4-FFF2-40B4-BE49-F238E27FC236}">
                  <a16:creationId xmlns:a16="http://schemas.microsoft.com/office/drawing/2014/main" id="{5EAA76E2-166C-324B-9DFA-9C5FD18E38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9263" y="4245670"/>
              <a:ext cx="914063" cy="895048"/>
            </a:xfrm>
            <a:prstGeom prst="rect">
              <a:avLst/>
            </a:prstGeom>
          </p:spPr>
        </p:pic>
        <p:pic>
          <p:nvPicPr>
            <p:cNvPr id="224" name="Graphic 223" descr="Workflow">
              <a:extLst>
                <a:ext uri="{FF2B5EF4-FFF2-40B4-BE49-F238E27FC236}">
                  <a16:creationId xmlns:a16="http://schemas.microsoft.com/office/drawing/2014/main" id="{3E84852D-6E1B-9442-8E6D-92DB2F2209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71801" y="4245670"/>
              <a:ext cx="914063" cy="895048"/>
            </a:xfrm>
            <a:prstGeom prst="rect">
              <a:avLst/>
            </a:prstGeom>
          </p:spPr>
        </p:pic>
        <p:pic>
          <p:nvPicPr>
            <p:cNvPr id="225" name="Graphic 224" descr="Users">
              <a:extLst>
                <a:ext uri="{FF2B5EF4-FFF2-40B4-BE49-F238E27FC236}">
                  <a16:creationId xmlns:a16="http://schemas.microsoft.com/office/drawing/2014/main" id="{176A2712-C8C0-664C-8CAC-F3DA0355FB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0533" y="4245670"/>
              <a:ext cx="914063" cy="895048"/>
            </a:xfrm>
            <a:prstGeom prst="rect">
              <a:avLst/>
            </a:prstGeom>
          </p:spPr>
        </p:pic>
        <p:pic>
          <p:nvPicPr>
            <p:cNvPr id="226" name="Picture 225">
              <a:extLst>
                <a:ext uri="{FF2B5EF4-FFF2-40B4-BE49-F238E27FC236}">
                  <a16:creationId xmlns:a16="http://schemas.microsoft.com/office/drawing/2014/main" id="{7923A800-3DE7-884B-A910-CE25EB9E5917}"/>
                </a:ext>
              </a:extLst>
            </p:cNvPr>
            <p:cNvPicPr>
              <a:picLocks noChangeAspect="1"/>
            </p:cNvPicPr>
            <p:nvPr/>
          </p:nvPicPr>
          <p:blipFill>
            <a:blip r:embed="rId15"/>
            <a:stretch>
              <a:fillRect/>
            </a:stretch>
          </p:blipFill>
          <p:spPr>
            <a:xfrm>
              <a:off x="3324494" y="4245670"/>
              <a:ext cx="718328" cy="914400"/>
            </a:xfrm>
            <a:prstGeom prst="rect">
              <a:avLst/>
            </a:prstGeom>
          </p:spPr>
        </p:pic>
      </p:grpSp>
      <p:grpSp>
        <p:nvGrpSpPr>
          <p:cNvPr id="263" name="Group 262">
            <a:extLst>
              <a:ext uri="{FF2B5EF4-FFF2-40B4-BE49-F238E27FC236}">
                <a16:creationId xmlns:a16="http://schemas.microsoft.com/office/drawing/2014/main" id="{F55C3FA7-99F9-9A4A-9CBE-4E0C5E1DBA56}"/>
              </a:ext>
            </a:extLst>
          </p:cNvPr>
          <p:cNvGrpSpPr/>
          <p:nvPr/>
        </p:nvGrpSpPr>
        <p:grpSpPr>
          <a:xfrm>
            <a:off x="746386" y="5839237"/>
            <a:ext cx="3293559" cy="923908"/>
            <a:chOff x="746386" y="5458237"/>
            <a:chExt cx="3293559" cy="923908"/>
          </a:xfrm>
        </p:grpSpPr>
        <p:pic>
          <p:nvPicPr>
            <p:cNvPr id="228" name="Graphic 227" descr="Bank">
              <a:extLst>
                <a:ext uri="{FF2B5EF4-FFF2-40B4-BE49-F238E27FC236}">
                  <a16:creationId xmlns:a16="http://schemas.microsoft.com/office/drawing/2014/main" id="{6B683E75-0A28-6640-B53B-AA9D028ECF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386" y="5467745"/>
              <a:ext cx="914063" cy="895048"/>
            </a:xfrm>
            <a:prstGeom prst="rect">
              <a:avLst/>
            </a:prstGeom>
          </p:spPr>
        </p:pic>
        <p:pic>
          <p:nvPicPr>
            <p:cNvPr id="229" name="Graphic 228" descr="Workflow">
              <a:extLst>
                <a:ext uri="{FF2B5EF4-FFF2-40B4-BE49-F238E27FC236}">
                  <a16:creationId xmlns:a16="http://schemas.microsoft.com/office/drawing/2014/main" id="{3C70CC26-D5C5-1E4D-838C-0A0E97F9E1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68924" y="5467745"/>
              <a:ext cx="914063" cy="895048"/>
            </a:xfrm>
            <a:prstGeom prst="rect">
              <a:avLst/>
            </a:prstGeom>
          </p:spPr>
        </p:pic>
        <p:pic>
          <p:nvPicPr>
            <p:cNvPr id="230" name="Graphic 229" descr="Users">
              <a:extLst>
                <a:ext uri="{FF2B5EF4-FFF2-40B4-BE49-F238E27FC236}">
                  <a16:creationId xmlns:a16="http://schemas.microsoft.com/office/drawing/2014/main" id="{9DF805CD-FD9F-9943-90EC-22660FE9F4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56" y="5467745"/>
              <a:ext cx="914063" cy="895048"/>
            </a:xfrm>
            <a:prstGeom prst="rect">
              <a:avLst/>
            </a:prstGeom>
          </p:spPr>
        </p:pic>
        <p:pic>
          <p:nvPicPr>
            <p:cNvPr id="231" name="Picture 230">
              <a:extLst>
                <a:ext uri="{FF2B5EF4-FFF2-40B4-BE49-F238E27FC236}">
                  <a16:creationId xmlns:a16="http://schemas.microsoft.com/office/drawing/2014/main" id="{8649356F-26DE-BA4F-8F74-4B5A59C2387F}"/>
                </a:ext>
              </a:extLst>
            </p:cNvPr>
            <p:cNvPicPr>
              <a:picLocks noChangeAspect="1"/>
            </p:cNvPicPr>
            <p:nvPr/>
          </p:nvPicPr>
          <p:blipFill>
            <a:blip r:embed="rId15"/>
            <a:stretch>
              <a:fillRect/>
            </a:stretch>
          </p:blipFill>
          <p:spPr>
            <a:xfrm>
              <a:off x="3321617" y="5467745"/>
              <a:ext cx="718328" cy="914400"/>
            </a:xfrm>
            <a:prstGeom prst="rect">
              <a:avLst/>
            </a:prstGeom>
          </p:spPr>
        </p:pic>
      </p:grpSp>
      <p:sp>
        <p:nvSpPr>
          <p:cNvPr id="248" name="TextBox 247">
            <a:extLst>
              <a:ext uri="{FF2B5EF4-FFF2-40B4-BE49-F238E27FC236}">
                <a16:creationId xmlns:a16="http://schemas.microsoft.com/office/drawing/2014/main" id="{D15FE237-7975-564A-80F3-5F8349C1F1C4}"/>
              </a:ext>
            </a:extLst>
          </p:cNvPr>
          <p:cNvSpPr txBox="1"/>
          <p:nvPr/>
        </p:nvSpPr>
        <p:spPr>
          <a:xfrm>
            <a:off x="554179" y="49227"/>
            <a:ext cx="4891351" cy="923330"/>
          </a:xfrm>
          <a:prstGeom prst="rect">
            <a:avLst/>
          </a:prstGeom>
          <a:noFill/>
        </p:spPr>
        <p:txBody>
          <a:bodyPr wrap="square" rtlCol="0">
            <a:spAutoFit/>
          </a:bodyPr>
          <a:lstStyle/>
          <a:p>
            <a:pPr algn="ctr"/>
            <a:r>
              <a:rPr lang="en-US" dirty="0"/>
              <a:t>PCTF Verified Person</a:t>
            </a:r>
            <a:br>
              <a:rPr lang="en-US" dirty="0"/>
            </a:br>
            <a:r>
              <a:rPr lang="en-US" dirty="0"/>
              <a:t>Simulation of Government ID Proofing, Registration, Issuance</a:t>
            </a:r>
          </a:p>
        </p:txBody>
      </p:sp>
      <p:sp>
        <p:nvSpPr>
          <p:cNvPr id="254" name="TextBox 253">
            <a:extLst>
              <a:ext uri="{FF2B5EF4-FFF2-40B4-BE49-F238E27FC236}">
                <a16:creationId xmlns:a16="http://schemas.microsoft.com/office/drawing/2014/main" id="{6E4B1DF6-C1F9-0742-9F30-E4E29CBD211A}"/>
              </a:ext>
            </a:extLst>
          </p:cNvPr>
          <p:cNvSpPr txBox="1"/>
          <p:nvPr/>
        </p:nvSpPr>
        <p:spPr>
          <a:xfrm>
            <a:off x="4073479" y="2399211"/>
            <a:ext cx="2085401" cy="461665"/>
          </a:xfrm>
          <a:prstGeom prst="rect">
            <a:avLst/>
          </a:prstGeom>
          <a:noFill/>
        </p:spPr>
        <p:txBody>
          <a:bodyPr wrap="square" rtlCol="0">
            <a:spAutoFit/>
          </a:bodyPr>
          <a:lstStyle/>
          <a:p>
            <a:pPr algn="ctr"/>
            <a:r>
              <a:rPr lang="en-US" sz="1200" dirty="0"/>
              <a:t>Drivers License </a:t>
            </a:r>
            <a:br>
              <a:rPr lang="en-US" sz="1200" dirty="0"/>
            </a:br>
            <a:r>
              <a:rPr lang="en-US" sz="1200" dirty="0"/>
              <a:t>or Services Card</a:t>
            </a:r>
          </a:p>
        </p:txBody>
      </p:sp>
      <p:sp>
        <p:nvSpPr>
          <p:cNvPr id="255" name="TextBox 254">
            <a:extLst>
              <a:ext uri="{FF2B5EF4-FFF2-40B4-BE49-F238E27FC236}">
                <a16:creationId xmlns:a16="http://schemas.microsoft.com/office/drawing/2014/main" id="{BC4153E1-A9CD-4248-9F32-EAA71C84A36A}"/>
              </a:ext>
            </a:extLst>
          </p:cNvPr>
          <p:cNvSpPr txBox="1"/>
          <p:nvPr/>
        </p:nvSpPr>
        <p:spPr>
          <a:xfrm>
            <a:off x="4073479" y="3654647"/>
            <a:ext cx="2085401" cy="276999"/>
          </a:xfrm>
          <a:prstGeom prst="rect">
            <a:avLst/>
          </a:prstGeom>
          <a:noFill/>
        </p:spPr>
        <p:txBody>
          <a:bodyPr wrap="square" rtlCol="0">
            <a:spAutoFit/>
          </a:bodyPr>
          <a:lstStyle/>
          <a:p>
            <a:pPr algn="ctr"/>
            <a:r>
              <a:rPr lang="en-US" sz="1200" dirty="0"/>
              <a:t>Birth Certificate</a:t>
            </a:r>
          </a:p>
        </p:txBody>
      </p:sp>
      <p:sp>
        <p:nvSpPr>
          <p:cNvPr id="4" name="TextBox 3">
            <a:extLst>
              <a:ext uri="{FF2B5EF4-FFF2-40B4-BE49-F238E27FC236}">
                <a16:creationId xmlns:a16="http://schemas.microsoft.com/office/drawing/2014/main" id="{83787012-C55E-FA4B-80C0-DB3B6A93C090}"/>
              </a:ext>
            </a:extLst>
          </p:cNvPr>
          <p:cNvSpPr txBox="1"/>
          <p:nvPr/>
        </p:nvSpPr>
        <p:spPr>
          <a:xfrm>
            <a:off x="3093580" y="-930"/>
            <a:ext cx="5921962" cy="400110"/>
          </a:xfrm>
          <a:prstGeom prst="rect">
            <a:avLst/>
          </a:prstGeom>
          <a:noFill/>
        </p:spPr>
        <p:txBody>
          <a:bodyPr wrap="square" rtlCol="0">
            <a:spAutoFit/>
          </a:bodyPr>
          <a:lstStyle/>
          <a:p>
            <a:pPr algn="ctr"/>
            <a:r>
              <a:rPr lang="en-US" sz="2000" b="1" dirty="0"/>
              <a:t>https://</a:t>
            </a:r>
            <a:r>
              <a:rPr lang="en-US" sz="2000" b="1" dirty="0" err="1"/>
              <a:t>sandbox.pctf</a:t>
            </a:r>
            <a:r>
              <a:rPr lang="en-US" sz="2000" b="1" dirty="0"/>
              <a:t>.</a:t>
            </a:r>
          </a:p>
        </p:txBody>
      </p:sp>
      <p:sp>
        <p:nvSpPr>
          <p:cNvPr id="6" name="TextBox 5">
            <a:extLst>
              <a:ext uri="{FF2B5EF4-FFF2-40B4-BE49-F238E27FC236}">
                <a16:creationId xmlns:a16="http://schemas.microsoft.com/office/drawing/2014/main" id="{561A9D14-7D3E-4649-BCFB-0A751C133144}"/>
              </a:ext>
            </a:extLst>
          </p:cNvPr>
          <p:cNvSpPr txBox="1"/>
          <p:nvPr/>
        </p:nvSpPr>
        <p:spPr>
          <a:xfrm>
            <a:off x="208495" y="1228225"/>
            <a:ext cx="1653989" cy="369332"/>
          </a:xfrm>
          <a:prstGeom prst="rect">
            <a:avLst/>
          </a:prstGeom>
          <a:noFill/>
        </p:spPr>
        <p:txBody>
          <a:bodyPr wrap="square" rtlCol="0">
            <a:spAutoFit/>
          </a:bodyPr>
          <a:lstStyle/>
          <a:p>
            <a:r>
              <a:rPr lang="en-US" dirty="0"/>
              <a:t>Prov1</a:t>
            </a:r>
          </a:p>
        </p:txBody>
      </p:sp>
      <p:sp>
        <p:nvSpPr>
          <p:cNvPr id="78" name="TextBox 77">
            <a:extLst>
              <a:ext uri="{FF2B5EF4-FFF2-40B4-BE49-F238E27FC236}">
                <a16:creationId xmlns:a16="http://schemas.microsoft.com/office/drawing/2014/main" id="{7F7F476E-08FB-EC40-981E-500BAC2EC55C}"/>
              </a:ext>
            </a:extLst>
          </p:cNvPr>
          <p:cNvSpPr txBox="1"/>
          <p:nvPr/>
        </p:nvSpPr>
        <p:spPr>
          <a:xfrm>
            <a:off x="208495" y="2450300"/>
            <a:ext cx="1653989" cy="369332"/>
          </a:xfrm>
          <a:prstGeom prst="rect">
            <a:avLst/>
          </a:prstGeom>
          <a:noFill/>
        </p:spPr>
        <p:txBody>
          <a:bodyPr wrap="square" rtlCol="0">
            <a:spAutoFit/>
          </a:bodyPr>
          <a:lstStyle/>
          <a:p>
            <a:r>
              <a:rPr lang="en-US" dirty="0"/>
              <a:t>Prov2</a:t>
            </a:r>
          </a:p>
        </p:txBody>
      </p:sp>
      <p:sp>
        <p:nvSpPr>
          <p:cNvPr id="79" name="TextBox 78">
            <a:extLst>
              <a:ext uri="{FF2B5EF4-FFF2-40B4-BE49-F238E27FC236}">
                <a16:creationId xmlns:a16="http://schemas.microsoft.com/office/drawing/2014/main" id="{293C0226-E285-5042-942F-CB025819409F}"/>
              </a:ext>
            </a:extLst>
          </p:cNvPr>
          <p:cNvSpPr txBox="1"/>
          <p:nvPr/>
        </p:nvSpPr>
        <p:spPr>
          <a:xfrm>
            <a:off x="208495" y="3672375"/>
            <a:ext cx="1653989" cy="369332"/>
          </a:xfrm>
          <a:prstGeom prst="rect">
            <a:avLst/>
          </a:prstGeom>
          <a:noFill/>
        </p:spPr>
        <p:txBody>
          <a:bodyPr wrap="square" rtlCol="0">
            <a:spAutoFit/>
          </a:bodyPr>
          <a:lstStyle/>
          <a:p>
            <a:r>
              <a:rPr lang="en-US" dirty="0"/>
              <a:t>Fed</a:t>
            </a:r>
          </a:p>
        </p:txBody>
      </p:sp>
      <p:sp>
        <p:nvSpPr>
          <p:cNvPr id="80" name="TextBox 79">
            <a:extLst>
              <a:ext uri="{FF2B5EF4-FFF2-40B4-BE49-F238E27FC236}">
                <a16:creationId xmlns:a16="http://schemas.microsoft.com/office/drawing/2014/main" id="{9DBC7633-ED77-7A47-A00B-53C3BFF5E7C1}"/>
              </a:ext>
            </a:extLst>
          </p:cNvPr>
          <p:cNvSpPr txBox="1"/>
          <p:nvPr/>
        </p:nvSpPr>
        <p:spPr>
          <a:xfrm>
            <a:off x="208495" y="4894450"/>
            <a:ext cx="1653989" cy="369332"/>
          </a:xfrm>
          <a:prstGeom prst="rect">
            <a:avLst/>
          </a:prstGeom>
          <a:noFill/>
        </p:spPr>
        <p:txBody>
          <a:bodyPr wrap="square" rtlCol="0">
            <a:spAutoFit/>
          </a:bodyPr>
          <a:lstStyle/>
          <a:p>
            <a:r>
              <a:rPr lang="en-US" dirty="0"/>
              <a:t>Terr1</a:t>
            </a:r>
          </a:p>
        </p:txBody>
      </p:sp>
      <p:sp>
        <p:nvSpPr>
          <p:cNvPr id="81" name="TextBox 80">
            <a:extLst>
              <a:ext uri="{FF2B5EF4-FFF2-40B4-BE49-F238E27FC236}">
                <a16:creationId xmlns:a16="http://schemas.microsoft.com/office/drawing/2014/main" id="{02DFB2F6-558E-3044-86D5-197EF51FB44F}"/>
              </a:ext>
            </a:extLst>
          </p:cNvPr>
          <p:cNvSpPr txBox="1"/>
          <p:nvPr/>
        </p:nvSpPr>
        <p:spPr>
          <a:xfrm>
            <a:off x="208495" y="6116525"/>
            <a:ext cx="1653989" cy="369332"/>
          </a:xfrm>
          <a:prstGeom prst="rect">
            <a:avLst/>
          </a:prstGeom>
          <a:noFill/>
        </p:spPr>
        <p:txBody>
          <a:bodyPr wrap="square" rtlCol="0">
            <a:spAutoFit/>
          </a:bodyPr>
          <a:lstStyle/>
          <a:p>
            <a:r>
              <a:rPr lang="en-US" dirty="0"/>
              <a:t>Terr2</a:t>
            </a:r>
          </a:p>
        </p:txBody>
      </p:sp>
    </p:spTree>
    <p:extLst>
      <p:ext uri="{BB962C8B-B14F-4D97-AF65-F5344CB8AC3E}">
        <p14:creationId xmlns:p14="http://schemas.microsoft.com/office/powerpoint/2010/main" val="183234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Rectangle 249">
            <a:extLst>
              <a:ext uri="{FF2B5EF4-FFF2-40B4-BE49-F238E27FC236}">
                <a16:creationId xmlns:a16="http://schemas.microsoft.com/office/drawing/2014/main" id="{03291CBA-C12D-BF42-9B95-381FCD06EA07}"/>
              </a:ext>
            </a:extLst>
          </p:cNvPr>
          <p:cNvSpPr/>
          <p:nvPr/>
        </p:nvSpPr>
        <p:spPr>
          <a:xfrm>
            <a:off x="0" y="-11246"/>
            <a:ext cx="6096000" cy="68804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onfused person">
            <a:extLst>
              <a:ext uri="{FF2B5EF4-FFF2-40B4-BE49-F238E27FC236}">
                <a16:creationId xmlns:a16="http://schemas.microsoft.com/office/drawing/2014/main" id="{4552D595-ACEB-0B42-B638-F5E35FC66E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85348" y="2317628"/>
            <a:ext cx="2221302" cy="2221302"/>
          </a:xfrm>
          <a:prstGeom prst="rect">
            <a:avLst/>
          </a:prstGeom>
        </p:spPr>
      </p:pic>
      <p:pic>
        <p:nvPicPr>
          <p:cNvPr id="9" name="Graphic 8" descr="Credit card">
            <a:extLst>
              <a:ext uri="{FF2B5EF4-FFF2-40B4-BE49-F238E27FC236}">
                <a16:creationId xmlns:a16="http://schemas.microsoft.com/office/drawing/2014/main" id="{D7B77B37-B45D-A74D-B973-EBA5BB0004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14977" y="2692877"/>
            <a:ext cx="627572" cy="627572"/>
          </a:xfrm>
          <a:prstGeom prst="rect">
            <a:avLst/>
          </a:prstGeom>
        </p:spPr>
      </p:pic>
      <p:pic>
        <p:nvPicPr>
          <p:cNvPr id="12" name="Graphic 11" descr="Diploma">
            <a:extLst>
              <a:ext uri="{FF2B5EF4-FFF2-40B4-BE49-F238E27FC236}">
                <a16:creationId xmlns:a16="http://schemas.microsoft.com/office/drawing/2014/main" id="{B3A1DAEC-258D-9B42-ABDB-847C191AC0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02394" y="3163017"/>
            <a:ext cx="627573" cy="627573"/>
          </a:xfrm>
          <a:prstGeom prst="rect">
            <a:avLst/>
          </a:prstGeom>
        </p:spPr>
      </p:pic>
      <p:grpSp>
        <p:nvGrpSpPr>
          <p:cNvPr id="267" name="Group 266">
            <a:extLst>
              <a:ext uri="{FF2B5EF4-FFF2-40B4-BE49-F238E27FC236}">
                <a16:creationId xmlns:a16="http://schemas.microsoft.com/office/drawing/2014/main" id="{A178FC0F-0F1A-624F-8906-6053E25AD9C2}"/>
              </a:ext>
            </a:extLst>
          </p:cNvPr>
          <p:cNvGrpSpPr/>
          <p:nvPr/>
        </p:nvGrpSpPr>
        <p:grpSpPr>
          <a:xfrm>
            <a:off x="757894" y="950937"/>
            <a:ext cx="3293559" cy="923908"/>
            <a:chOff x="757894" y="569937"/>
            <a:chExt cx="3293559" cy="923908"/>
          </a:xfrm>
        </p:grpSpPr>
        <p:pic>
          <p:nvPicPr>
            <p:cNvPr id="14" name="Graphic 13" descr="Bank">
              <a:extLst>
                <a:ext uri="{FF2B5EF4-FFF2-40B4-BE49-F238E27FC236}">
                  <a16:creationId xmlns:a16="http://schemas.microsoft.com/office/drawing/2014/main" id="{04771EA9-1077-5F40-98F8-53406C01FA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7894" y="579445"/>
              <a:ext cx="914063" cy="895048"/>
            </a:xfrm>
            <a:prstGeom prst="rect">
              <a:avLst/>
            </a:prstGeom>
          </p:spPr>
        </p:pic>
        <p:pic>
          <p:nvPicPr>
            <p:cNvPr id="28" name="Graphic 27" descr="Workflow">
              <a:extLst>
                <a:ext uri="{FF2B5EF4-FFF2-40B4-BE49-F238E27FC236}">
                  <a16:creationId xmlns:a16="http://schemas.microsoft.com/office/drawing/2014/main" id="{202AA70B-743D-CF47-B479-EAF2AC3E846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80432" y="579445"/>
              <a:ext cx="914063" cy="895048"/>
            </a:xfrm>
            <a:prstGeom prst="rect">
              <a:avLst/>
            </a:prstGeom>
          </p:spPr>
        </p:pic>
        <p:pic>
          <p:nvPicPr>
            <p:cNvPr id="30" name="Graphic 29" descr="Users">
              <a:extLst>
                <a:ext uri="{FF2B5EF4-FFF2-40B4-BE49-F238E27FC236}">
                  <a16:creationId xmlns:a16="http://schemas.microsoft.com/office/drawing/2014/main" id="{65D31CB8-7331-FA4D-818A-FC32AB7BC60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9164" y="579445"/>
              <a:ext cx="914063" cy="895048"/>
            </a:xfrm>
            <a:prstGeom prst="rect">
              <a:avLst/>
            </a:prstGeom>
          </p:spPr>
        </p:pic>
        <p:pic>
          <p:nvPicPr>
            <p:cNvPr id="31" name="Picture 30">
              <a:extLst>
                <a:ext uri="{FF2B5EF4-FFF2-40B4-BE49-F238E27FC236}">
                  <a16:creationId xmlns:a16="http://schemas.microsoft.com/office/drawing/2014/main" id="{2559D9EF-3F69-8F46-BA62-DE8F41B5CCBC}"/>
                </a:ext>
              </a:extLst>
            </p:cNvPr>
            <p:cNvPicPr>
              <a:picLocks noChangeAspect="1"/>
            </p:cNvPicPr>
            <p:nvPr/>
          </p:nvPicPr>
          <p:blipFill>
            <a:blip r:embed="rId15"/>
            <a:stretch>
              <a:fillRect/>
            </a:stretch>
          </p:blipFill>
          <p:spPr>
            <a:xfrm>
              <a:off x="3333125" y="579445"/>
              <a:ext cx="718328" cy="914400"/>
            </a:xfrm>
            <a:prstGeom prst="rect">
              <a:avLst/>
            </a:prstGeom>
          </p:spPr>
        </p:pic>
      </p:grpSp>
      <p:grpSp>
        <p:nvGrpSpPr>
          <p:cNvPr id="266" name="Group 265">
            <a:extLst>
              <a:ext uri="{FF2B5EF4-FFF2-40B4-BE49-F238E27FC236}">
                <a16:creationId xmlns:a16="http://schemas.microsoft.com/office/drawing/2014/main" id="{479B14F8-1BCB-E84B-8D65-FF89F45FBBAC}"/>
              </a:ext>
            </a:extLst>
          </p:cNvPr>
          <p:cNvGrpSpPr/>
          <p:nvPr/>
        </p:nvGrpSpPr>
        <p:grpSpPr>
          <a:xfrm>
            <a:off x="755017" y="2173012"/>
            <a:ext cx="3293559" cy="923908"/>
            <a:chOff x="755017" y="1792012"/>
            <a:chExt cx="3293559" cy="923908"/>
          </a:xfrm>
        </p:grpSpPr>
        <p:pic>
          <p:nvPicPr>
            <p:cNvPr id="213" name="Graphic 212" descr="Bank">
              <a:extLst>
                <a:ext uri="{FF2B5EF4-FFF2-40B4-BE49-F238E27FC236}">
                  <a16:creationId xmlns:a16="http://schemas.microsoft.com/office/drawing/2014/main" id="{329E5F10-6370-3542-A5EA-8F6B5F107B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017" y="1801520"/>
              <a:ext cx="914063" cy="895048"/>
            </a:xfrm>
            <a:prstGeom prst="rect">
              <a:avLst/>
            </a:prstGeom>
          </p:spPr>
        </p:pic>
        <p:pic>
          <p:nvPicPr>
            <p:cNvPr id="214" name="Graphic 213" descr="Workflow">
              <a:extLst>
                <a:ext uri="{FF2B5EF4-FFF2-40B4-BE49-F238E27FC236}">
                  <a16:creationId xmlns:a16="http://schemas.microsoft.com/office/drawing/2014/main" id="{EBCA74B3-AFAA-A34F-81FE-775DE65ED3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77555" y="1801520"/>
              <a:ext cx="914063" cy="895048"/>
            </a:xfrm>
            <a:prstGeom prst="rect">
              <a:avLst/>
            </a:prstGeom>
          </p:spPr>
        </p:pic>
        <p:pic>
          <p:nvPicPr>
            <p:cNvPr id="215" name="Graphic 214" descr="Users">
              <a:extLst>
                <a:ext uri="{FF2B5EF4-FFF2-40B4-BE49-F238E27FC236}">
                  <a16:creationId xmlns:a16="http://schemas.microsoft.com/office/drawing/2014/main" id="{9630DCAD-6C47-4B43-A67F-ED10F419777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6287" y="1801520"/>
              <a:ext cx="914063" cy="895048"/>
            </a:xfrm>
            <a:prstGeom prst="rect">
              <a:avLst/>
            </a:prstGeom>
          </p:spPr>
        </p:pic>
        <p:pic>
          <p:nvPicPr>
            <p:cNvPr id="216" name="Picture 215">
              <a:extLst>
                <a:ext uri="{FF2B5EF4-FFF2-40B4-BE49-F238E27FC236}">
                  <a16:creationId xmlns:a16="http://schemas.microsoft.com/office/drawing/2014/main" id="{47C168B4-E537-4743-8DF0-B37C11178EA6}"/>
                </a:ext>
              </a:extLst>
            </p:cNvPr>
            <p:cNvPicPr>
              <a:picLocks noChangeAspect="1"/>
            </p:cNvPicPr>
            <p:nvPr/>
          </p:nvPicPr>
          <p:blipFill>
            <a:blip r:embed="rId15"/>
            <a:stretch>
              <a:fillRect/>
            </a:stretch>
          </p:blipFill>
          <p:spPr>
            <a:xfrm>
              <a:off x="3330248" y="1801520"/>
              <a:ext cx="718328" cy="914400"/>
            </a:xfrm>
            <a:prstGeom prst="rect">
              <a:avLst/>
            </a:prstGeom>
          </p:spPr>
        </p:pic>
      </p:grpSp>
      <p:grpSp>
        <p:nvGrpSpPr>
          <p:cNvPr id="265" name="Group 264">
            <a:extLst>
              <a:ext uri="{FF2B5EF4-FFF2-40B4-BE49-F238E27FC236}">
                <a16:creationId xmlns:a16="http://schemas.microsoft.com/office/drawing/2014/main" id="{1C7D911B-FE96-C540-B283-9D9704C0C769}"/>
              </a:ext>
            </a:extLst>
          </p:cNvPr>
          <p:cNvGrpSpPr/>
          <p:nvPr/>
        </p:nvGrpSpPr>
        <p:grpSpPr>
          <a:xfrm>
            <a:off x="752140" y="3395087"/>
            <a:ext cx="3293559" cy="923908"/>
            <a:chOff x="752140" y="3014087"/>
            <a:chExt cx="3293559" cy="923908"/>
          </a:xfrm>
        </p:grpSpPr>
        <p:pic>
          <p:nvPicPr>
            <p:cNvPr id="218" name="Graphic 217" descr="Bank">
              <a:extLst>
                <a:ext uri="{FF2B5EF4-FFF2-40B4-BE49-F238E27FC236}">
                  <a16:creationId xmlns:a16="http://schemas.microsoft.com/office/drawing/2014/main" id="{B756DDB2-D3BC-C64B-B211-E5E5E892FC8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2140" y="3023595"/>
              <a:ext cx="914063" cy="895048"/>
            </a:xfrm>
            <a:prstGeom prst="rect">
              <a:avLst/>
            </a:prstGeom>
          </p:spPr>
        </p:pic>
        <p:pic>
          <p:nvPicPr>
            <p:cNvPr id="219" name="Graphic 218" descr="Workflow">
              <a:extLst>
                <a:ext uri="{FF2B5EF4-FFF2-40B4-BE49-F238E27FC236}">
                  <a16:creationId xmlns:a16="http://schemas.microsoft.com/office/drawing/2014/main" id="{461241F0-C639-D043-9A60-3A630C1F48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74678" y="3023595"/>
              <a:ext cx="914063" cy="895048"/>
            </a:xfrm>
            <a:prstGeom prst="rect">
              <a:avLst/>
            </a:prstGeom>
          </p:spPr>
        </p:pic>
        <p:pic>
          <p:nvPicPr>
            <p:cNvPr id="220" name="Graphic 219" descr="Users">
              <a:extLst>
                <a:ext uri="{FF2B5EF4-FFF2-40B4-BE49-F238E27FC236}">
                  <a16:creationId xmlns:a16="http://schemas.microsoft.com/office/drawing/2014/main" id="{DA9239E8-5119-324D-B9F0-DC39338C7A1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3410" y="3023595"/>
              <a:ext cx="914063" cy="895048"/>
            </a:xfrm>
            <a:prstGeom prst="rect">
              <a:avLst/>
            </a:prstGeom>
          </p:spPr>
        </p:pic>
        <p:pic>
          <p:nvPicPr>
            <p:cNvPr id="221" name="Picture 220">
              <a:extLst>
                <a:ext uri="{FF2B5EF4-FFF2-40B4-BE49-F238E27FC236}">
                  <a16:creationId xmlns:a16="http://schemas.microsoft.com/office/drawing/2014/main" id="{0B0C4607-22BC-3346-8B8D-514FC8546AD9}"/>
                </a:ext>
              </a:extLst>
            </p:cNvPr>
            <p:cNvPicPr>
              <a:picLocks noChangeAspect="1"/>
            </p:cNvPicPr>
            <p:nvPr/>
          </p:nvPicPr>
          <p:blipFill>
            <a:blip r:embed="rId15"/>
            <a:stretch>
              <a:fillRect/>
            </a:stretch>
          </p:blipFill>
          <p:spPr>
            <a:xfrm>
              <a:off x="3327371" y="3023595"/>
              <a:ext cx="718328" cy="914400"/>
            </a:xfrm>
            <a:prstGeom prst="rect">
              <a:avLst/>
            </a:prstGeom>
          </p:spPr>
        </p:pic>
      </p:grpSp>
      <p:grpSp>
        <p:nvGrpSpPr>
          <p:cNvPr id="264" name="Group 263">
            <a:extLst>
              <a:ext uri="{FF2B5EF4-FFF2-40B4-BE49-F238E27FC236}">
                <a16:creationId xmlns:a16="http://schemas.microsoft.com/office/drawing/2014/main" id="{EEDDD498-8202-2F42-8563-FFAF40DC7D5A}"/>
              </a:ext>
            </a:extLst>
          </p:cNvPr>
          <p:cNvGrpSpPr/>
          <p:nvPr/>
        </p:nvGrpSpPr>
        <p:grpSpPr>
          <a:xfrm>
            <a:off x="749263" y="4617162"/>
            <a:ext cx="3293559" cy="923908"/>
            <a:chOff x="749263" y="4236162"/>
            <a:chExt cx="3293559" cy="923908"/>
          </a:xfrm>
        </p:grpSpPr>
        <p:pic>
          <p:nvPicPr>
            <p:cNvPr id="223" name="Graphic 222" descr="Bank">
              <a:extLst>
                <a:ext uri="{FF2B5EF4-FFF2-40B4-BE49-F238E27FC236}">
                  <a16:creationId xmlns:a16="http://schemas.microsoft.com/office/drawing/2014/main" id="{5EAA76E2-166C-324B-9DFA-9C5FD18E38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9263" y="4245670"/>
              <a:ext cx="914063" cy="895048"/>
            </a:xfrm>
            <a:prstGeom prst="rect">
              <a:avLst/>
            </a:prstGeom>
          </p:spPr>
        </p:pic>
        <p:pic>
          <p:nvPicPr>
            <p:cNvPr id="224" name="Graphic 223" descr="Workflow">
              <a:extLst>
                <a:ext uri="{FF2B5EF4-FFF2-40B4-BE49-F238E27FC236}">
                  <a16:creationId xmlns:a16="http://schemas.microsoft.com/office/drawing/2014/main" id="{3E84852D-6E1B-9442-8E6D-92DB2F2209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71801" y="4245670"/>
              <a:ext cx="914063" cy="895048"/>
            </a:xfrm>
            <a:prstGeom prst="rect">
              <a:avLst/>
            </a:prstGeom>
          </p:spPr>
        </p:pic>
        <p:pic>
          <p:nvPicPr>
            <p:cNvPr id="225" name="Graphic 224" descr="Users">
              <a:extLst>
                <a:ext uri="{FF2B5EF4-FFF2-40B4-BE49-F238E27FC236}">
                  <a16:creationId xmlns:a16="http://schemas.microsoft.com/office/drawing/2014/main" id="{176A2712-C8C0-664C-8CAC-F3DA0355FB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0533" y="4245670"/>
              <a:ext cx="914063" cy="895048"/>
            </a:xfrm>
            <a:prstGeom prst="rect">
              <a:avLst/>
            </a:prstGeom>
          </p:spPr>
        </p:pic>
        <p:pic>
          <p:nvPicPr>
            <p:cNvPr id="226" name="Picture 225">
              <a:extLst>
                <a:ext uri="{FF2B5EF4-FFF2-40B4-BE49-F238E27FC236}">
                  <a16:creationId xmlns:a16="http://schemas.microsoft.com/office/drawing/2014/main" id="{7923A800-3DE7-884B-A910-CE25EB9E5917}"/>
                </a:ext>
              </a:extLst>
            </p:cNvPr>
            <p:cNvPicPr>
              <a:picLocks noChangeAspect="1"/>
            </p:cNvPicPr>
            <p:nvPr/>
          </p:nvPicPr>
          <p:blipFill>
            <a:blip r:embed="rId15"/>
            <a:stretch>
              <a:fillRect/>
            </a:stretch>
          </p:blipFill>
          <p:spPr>
            <a:xfrm>
              <a:off x="3324494" y="4245670"/>
              <a:ext cx="718328" cy="914400"/>
            </a:xfrm>
            <a:prstGeom prst="rect">
              <a:avLst/>
            </a:prstGeom>
          </p:spPr>
        </p:pic>
      </p:grpSp>
      <p:grpSp>
        <p:nvGrpSpPr>
          <p:cNvPr id="263" name="Group 262">
            <a:extLst>
              <a:ext uri="{FF2B5EF4-FFF2-40B4-BE49-F238E27FC236}">
                <a16:creationId xmlns:a16="http://schemas.microsoft.com/office/drawing/2014/main" id="{F55C3FA7-99F9-9A4A-9CBE-4E0C5E1DBA56}"/>
              </a:ext>
            </a:extLst>
          </p:cNvPr>
          <p:cNvGrpSpPr/>
          <p:nvPr/>
        </p:nvGrpSpPr>
        <p:grpSpPr>
          <a:xfrm>
            <a:off x="746386" y="5839237"/>
            <a:ext cx="3293559" cy="923908"/>
            <a:chOff x="746386" y="5458237"/>
            <a:chExt cx="3293559" cy="923908"/>
          </a:xfrm>
        </p:grpSpPr>
        <p:pic>
          <p:nvPicPr>
            <p:cNvPr id="228" name="Graphic 227" descr="Bank">
              <a:extLst>
                <a:ext uri="{FF2B5EF4-FFF2-40B4-BE49-F238E27FC236}">
                  <a16:creationId xmlns:a16="http://schemas.microsoft.com/office/drawing/2014/main" id="{6B683E75-0A28-6640-B53B-AA9D028ECF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386" y="5467745"/>
              <a:ext cx="914063" cy="895048"/>
            </a:xfrm>
            <a:prstGeom prst="rect">
              <a:avLst/>
            </a:prstGeom>
          </p:spPr>
        </p:pic>
        <p:pic>
          <p:nvPicPr>
            <p:cNvPr id="229" name="Graphic 228" descr="Workflow">
              <a:extLst>
                <a:ext uri="{FF2B5EF4-FFF2-40B4-BE49-F238E27FC236}">
                  <a16:creationId xmlns:a16="http://schemas.microsoft.com/office/drawing/2014/main" id="{3C70CC26-D5C5-1E4D-838C-0A0E97F9E1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flipH="1">
              <a:off x="2368924" y="5467745"/>
              <a:ext cx="914063" cy="895048"/>
            </a:xfrm>
            <a:prstGeom prst="rect">
              <a:avLst/>
            </a:prstGeom>
          </p:spPr>
        </p:pic>
        <p:pic>
          <p:nvPicPr>
            <p:cNvPr id="230" name="Graphic 229" descr="Users">
              <a:extLst>
                <a:ext uri="{FF2B5EF4-FFF2-40B4-BE49-F238E27FC236}">
                  <a16:creationId xmlns:a16="http://schemas.microsoft.com/office/drawing/2014/main" id="{9DF805CD-FD9F-9943-90EC-22660FE9F4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57656" y="5467745"/>
              <a:ext cx="914063" cy="895048"/>
            </a:xfrm>
            <a:prstGeom prst="rect">
              <a:avLst/>
            </a:prstGeom>
          </p:spPr>
        </p:pic>
        <p:pic>
          <p:nvPicPr>
            <p:cNvPr id="231" name="Picture 230">
              <a:extLst>
                <a:ext uri="{FF2B5EF4-FFF2-40B4-BE49-F238E27FC236}">
                  <a16:creationId xmlns:a16="http://schemas.microsoft.com/office/drawing/2014/main" id="{8649356F-26DE-BA4F-8F74-4B5A59C2387F}"/>
                </a:ext>
              </a:extLst>
            </p:cNvPr>
            <p:cNvPicPr>
              <a:picLocks noChangeAspect="1"/>
            </p:cNvPicPr>
            <p:nvPr/>
          </p:nvPicPr>
          <p:blipFill>
            <a:blip r:embed="rId15"/>
            <a:stretch>
              <a:fillRect/>
            </a:stretch>
          </p:blipFill>
          <p:spPr>
            <a:xfrm>
              <a:off x="3321617" y="5467745"/>
              <a:ext cx="718328" cy="914400"/>
            </a:xfrm>
            <a:prstGeom prst="rect">
              <a:avLst/>
            </a:prstGeom>
          </p:spPr>
        </p:pic>
      </p:grpSp>
      <p:sp>
        <p:nvSpPr>
          <p:cNvPr id="248" name="TextBox 247">
            <a:extLst>
              <a:ext uri="{FF2B5EF4-FFF2-40B4-BE49-F238E27FC236}">
                <a16:creationId xmlns:a16="http://schemas.microsoft.com/office/drawing/2014/main" id="{D15FE237-7975-564A-80F3-5F8349C1F1C4}"/>
              </a:ext>
            </a:extLst>
          </p:cNvPr>
          <p:cNvSpPr txBox="1"/>
          <p:nvPr/>
        </p:nvSpPr>
        <p:spPr>
          <a:xfrm>
            <a:off x="554179" y="49227"/>
            <a:ext cx="4891351" cy="923330"/>
          </a:xfrm>
          <a:prstGeom prst="rect">
            <a:avLst/>
          </a:prstGeom>
          <a:noFill/>
        </p:spPr>
        <p:txBody>
          <a:bodyPr wrap="square" rtlCol="0">
            <a:spAutoFit/>
          </a:bodyPr>
          <a:lstStyle/>
          <a:p>
            <a:pPr algn="ctr"/>
            <a:r>
              <a:rPr lang="en-US" dirty="0"/>
              <a:t>PCTF Verified Person</a:t>
            </a:r>
            <a:br>
              <a:rPr lang="en-US" dirty="0"/>
            </a:br>
            <a:r>
              <a:rPr lang="en-US" dirty="0"/>
              <a:t>Simulation of Government ID Proofing, Registration, Issuance</a:t>
            </a:r>
          </a:p>
        </p:txBody>
      </p:sp>
      <p:sp>
        <p:nvSpPr>
          <p:cNvPr id="254" name="TextBox 253">
            <a:extLst>
              <a:ext uri="{FF2B5EF4-FFF2-40B4-BE49-F238E27FC236}">
                <a16:creationId xmlns:a16="http://schemas.microsoft.com/office/drawing/2014/main" id="{6E4B1DF6-C1F9-0742-9F30-E4E29CBD211A}"/>
              </a:ext>
            </a:extLst>
          </p:cNvPr>
          <p:cNvSpPr txBox="1"/>
          <p:nvPr/>
        </p:nvSpPr>
        <p:spPr>
          <a:xfrm>
            <a:off x="4073479" y="2399211"/>
            <a:ext cx="2085401" cy="461665"/>
          </a:xfrm>
          <a:prstGeom prst="rect">
            <a:avLst/>
          </a:prstGeom>
          <a:noFill/>
        </p:spPr>
        <p:txBody>
          <a:bodyPr wrap="square" rtlCol="0">
            <a:spAutoFit/>
          </a:bodyPr>
          <a:lstStyle/>
          <a:p>
            <a:pPr algn="ctr"/>
            <a:r>
              <a:rPr lang="en-US" sz="1200" dirty="0"/>
              <a:t>Drivers License </a:t>
            </a:r>
            <a:br>
              <a:rPr lang="en-US" sz="1200" dirty="0"/>
            </a:br>
            <a:r>
              <a:rPr lang="en-US" sz="1200" dirty="0"/>
              <a:t>or Services Card</a:t>
            </a:r>
          </a:p>
        </p:txBody>
      </p:sp>
      <p:sp>
        <p:nvSpPr>
          <p:cNvPr id="255" name="TextBox 254">
            <a:extLst>
              <a:ext uri="{FF2B5EF4-FFF2-40B4-BE49-F238E27FC236}">
                <a16:creationId xmlns:a16="http://schemas.microsoft.com/office/drawing/2014/main" id="{BC4153E1-A9CD-4248-9F32-EAA71C84A36A}"/>
              </a:ext>
            </a:extLst>
          </p:cNvPr>
          <p:cNvSpPr txBox="1"/>
          <p:nvPr/>
        </p:nvSpPr>
        <p:spPr>
          <a:xfrm>
            <a:off x="4073479" y="3654647"/>
            <a:ext cx="2085401" cy="276999"/>
          </a:xfrm>
          <a:prstGeom prst="rect">
            <a:avLst/>
          </a:prstGeom>
          <a:noFill/>
        </p:spPr>
        <p:txBody>
          <a:bodyPr wrap="square" rtlCol="0">
            <a:spAutoFit/>
          </a:bodyPr>
          <a:lstStyle/>
          <a:p>
            <a:pPr algn="ctr"/>
            <a:r>
              <a:rPr lang="en-US" sz="1200" dirty="0"/>
              <a:t>Birth Certificate</a:t>
            </a:r>
          </a:p>
        </p:txBody>
      </p:sp>
      <p:sp>
        <p:nvSpPr>
          <p:cNvPr id="6" name="TextBox 5">
            <a:extLst>
              <a:ext uri="{FF2B5EF4-FFF2-40B4-BE49-F238E27FC236}">
                <a16:creationId xmlns:a16="http://schemas.microsoft.com/office/drawing/2014/main" id="{561A9D14-7D3E-4649-BCFB-0A751C133144}"/>
              </a:ext>
            </a:extLst>
          </p:cNvPr>
          <p:cNvSpPr txBox="1"/>
          <p:nvPr/>
        </p:nvSpPr>
        <p:spPr>
          <a:xfrm>
            <a:off x="208495" y="1228225"/>
            <a:ext cx="1653989" cy="369332"/>
          </a:xfrm>
          <a:prstGeom prst="rect">
            <a:avLst/>
          </a:prstGeom>
          <a:noFill/>
        </p:spPr>
        <p:txBody>
          <a:bodyPr wrap="square" rtlCol="0">
            <a:spAutoFit/>
          </a:bodyPr>
          <a:lstStyle/>
          <a:p>
            <a:r>
              <a:rPr lang="en-US" dirty="0"/>
              <a:t>Prov1</a:t>
            </a:r>
          </a:p>
        </p:txBody>
      </p:sp>
      <p:sp>
        <p:nvSpPr>
          <p:cNvPr id="78" name="TextBox 77">
            <a:extLst>
              <a:ext uri="{FF2B5EF4-FFF2-40B4-BE49-F238E27FC236}">
                <a16:creationId xmlns:a16="http://schemas.microsoft.com/office/drawing/2014/main" id="{7F7F476E-08FB-EC40-981E-500BAC2EC55C}"/>
              </a:ext>
            </a:extLst>
          </p:cNvPr>
          <p:cNvSpPr txBox="1"/>
          <p:nvPr/>
        </p:nvSpPr>
        <p:spPr>
          <a:xfrm>
            <a:off x="208495" y="2450300"/>
            <a:ext cx="1653989" cy="369332"/>
          </a:xfrm>
          <a:prstGeom prst="rect">
            <a:avLst/>
          </a:prstGeom>
          <a:noFill/>
        </p:spPr>
        <p:txBody>
          <a:bodyPr wrap="square" rtlCol="0">
            <a:spAutoFit/>
          </a:bodyPr>
          <a:lstStyle/>
          <a:p>
            <a:r>
              <a:rPr lang="en-US" dirty="0"/>
              <a:t>Prov2</a:t>
            </a:r>
          </a:p>
        </p:txBody>
      </p:sp>
      <p:sp>
        <p:nvSpPr>
          <p:cNvPr id="79" name="TextBox 78">
            <a:extLst>
              <a:ext uri="{FF2B5EF4-FFF2-40B4-BE49-F238E27FC236}">
                <a16:creationId xmlns:a16="http://schemas.microsoft.com/office/drawing/2014/main" id="{293C0226-E285-5042-942F-CB025819409F}"/>
              </a:ext>
            </a:extLst>
          </p:cNvPr>
          <p:cNvSpPr txBox="1"/>
          <p:nvPr/>
        </p:nvSpPr>
        <p:spPr>
          <a:xfrm>
            <a:off x="208495" y="3672375"/>
            <a:ext cx="1653989" cy="369332"/>
          </a:xfrm>
          <a:prstGeom prst="rect">
            <a:avLst/>
          </a:prstGeom>
          <a:noFill/>
        </p:spPr>
        <p:txBody>
          <a:bodyPr wrap="square" rtlCol="0">
            <a:spAutoFit/>
          </a:bodyPr>
          <a:lstStyle/>
          <a:p>
            <a:r>
              <a:rPr lang="en-US" dirty="0"/>
              <a:t>Fed</a:t>
            </a:r>
          </a:p>
        </p:txBody>
      </p:sp>
      <p:sp>
        <p:nvSpPr>
          <p:cNvPr id="80" name="TextBox 79">
            <a:extLst>
              <a:ext uri="{FF2B5EF4-FFF2-40B4-BE49-F238E27FC236}">
                <a16:creationId xmlns:a16="http://schemas.microsoft.com/office/drawing/2014/main" id="{9DBC7633-ED77-7A47-A00B-53C3BFF5E7C1}"/>
              </a:ext>
            </a:extLst>
          </p:cNvPr>
          <p:cNvSpPr txBox="1"/>
          <p:nvPr/>
        </p:nvSpPr>
        <p:spPr>
          <a:xfrm>
            <a:off x="208495" y="4894450"/>
            <a:ext cx="1653989" cy="369332"/>
          </a:xfrm>
          <a:prstGeom prst="rect">
            <a:avLst/>
          </a:prstGeom>
          <a:noFill/>
        </p:spPr>
        <p:txBody>
          <a:bodyPr wrap="square" rtlCol="0">
            <a:spAutoFit/>
          </a:bodyPr>
          <a:lstStyle/>
          <a:p>
            <a:r>
              <a:rPr lang="en-US" dirty="0"/>
              <a:t>Terr1</a:t>
            </a:r>
          </a:p>
        </p:txBody>
      </p:sp>
      <p:sp>
        <p:nvSpPr>
          <p:cNvPr id="81" name="TextBox 80">
            <a:extLst>
              <a:ext uri="{FF2B5EF4-FFF2-40B4-BE49-F238E27FC236}">
                <a16:creationId xmlns:a16="http://schemas.microsoft.com/office/drawing/2014/main" id="{02DFB2F6-558E-3044-86D5-197EF51FB44F}"/>
              </a:ext>
            </a:extLst>
          </p:cNvPr>
          <p:cNvSpPr txBox="1"/>
          <p:nvPr/>
        </p:nvSpPr>
        <p:spPr>
          <a:xfrm>
            <a:off x="208495" y="6116525"/>
            <a:ext cx="1653989" cy="369332"/>
          </a:xfrm>
          <a:prstGeom prst="rect">
            <a:avLst/>
          </a:prstGeom>
          <a:noFill/>
        </p:spPr>
        <p:txBody>
          <a:bodyPr wrap="square" rtlCol="0">
            <a:spAutoFit/>
          </a:bodyPr>
          <a:lstStyle/>
          <a:p>
            <a:r>
              <a:rPr lang="en-US" dirty="0"/>
              <a:t>Terr2</a:t>
            </a:r>
          </a:p>
        </p:txBody>
      </p:sp>
      <p:sp>
        <p:nvSpPr>
          <p:cNvPr id="40" name="Slide Number Placeholder 1">
            <a:extLst>
              <a:ext uri="{FF2B5EF4-FFF2-40B4-BE49-F238E27FC236}">
                <a16:creationId xmlns:a16="http://schemas.microsoft.com/office/drawing/2014/main" id="{D1E101E7-3B30-FC4E-8338-84D19953D1E0}"/>
              </a:ext>
            </a:extLst>
          </p:cNvPr>
          <p:cNvSpPr>
            <a:spLocks noGrp="1"/>
          </p:cNvSpPr>
          <p:nvPr>
            <p:ph type="sldNum" sz="quarter" idx="12"/>
          </p:nvPr>
        </p:nvSpPr>
        <p:spPr>
          <a:xfrm>
            <a:off x="8610600" y="6392290"/>
            <a:ext cx="2743200" cy="365125"/>
          </a:xfrm>
        </p:spPr>
        <p:txBody>
          <a:bodyPr/>
          <a:lstStyle/>
          <a:p>
            <a:fld id="{AF3ADF66-E021-474A-A976-4B33ABB1610A}" type="slidenum">
              <a:rPr lang="en-US" smtClean="0"/>
              <a:t>4</a:t>
            </a:fld>
            <a:endParaRPr lang="en-US"/>
          </a:p>
        </p:txBody>
      </p:sp>
      <p:pic>
        <p:nvPicPr>
          <p:cNvPr id="41" name="Graphic 40" descr="Smart Phone">
            <a:extLst>
              <a:ext uri="{FF2B5EF4-FFF2-40B4-BE49-F238E27FC236}">
                <a16:creationId xmlns:a16="http://schemas.microsoft.com/office/drawing/2014/main" id="{82FABEE5-D275-9D45-B8C3-3DAFA8EAD24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V="1">
            <a:off x="6622211" y="2513879"/>
            <a:ext cx="914400" cy="914400"/>
          </a:xfrm>
          <a:prstGeom prst="rect">
            <a:avLst/>
          </a:prstGeom>
        </p:spPr>
      </p:pic>
      <p:pic>
        <p:nvPicPr>
          <p:cNvPr id="42" name="Graphic 41" descr="Building">
            <a:extLst>
              <a:ext uri="{FF2B5EF4-FFF2-40B4-BE49-F238E27FC236}">
                <a16:creationId xmlns:a16="http://schemas.microsoft.com/office/drawing/2014/main" id="{3263C7F4-248E-9249-8EB2-6968A7937C9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57824" y="3452118"/>
            <a:ext cx="914400" cy="914400"/>
          </a:xfrm>
          <a:prstGeom prst="rect">
            <a:avLst/>
          </a:prstGeom>
        </p:spPr>
      </p:pic>
      <p:pic>
        <p:nvPicPr>
          <p:cNvPr id="43" name="Graphic 42" descr="Factory">
            <a:extLst>
              <a:ext uri="{FF2B5EF4-FFF2-40B4-BE49-F238E27FC236}">
                <a16:creationId xmlns:a16="http://schemas.microsoft.com/office/drawing/2014/main" id="{0BF54075-0542-2346-B095-3595F0E34A5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457824" y="4595697"/>
            <a:ext cx="914400" cy="914400"/>
          </a:xfrm>
          <a:prstGeom prst="rect">
            <a:avLst/>
          </a:prstGeom>
        </p:spPr>
      </p:pic>
      <p:pic>
        <p:nvPicPr>
          <p:cNvPr id="44" name="Graphic 43" descr="Store">
            <a:extLst>
              <a:ext uri="{FF2B5EF4-FFF2-40B4-BE49-F238E27FC236}">
                <a16:creationId xmlns:a16="http://schemas.microsoft.com/office/drawing/2014/main" id="{3D1816BF-B427-FB44-B921-0FEB5BD0E69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907971" y="1132006"/>
            <a:ext cx="914400" cy="914400"/>
          </a:xfrm>
          <a:prstGeom prst="rect">
            <a:avLst/>
          </a:prstGeom>
        </p:spPr>
      </p:pic>
      <p:pic>
        <p:nvPicPr>
          <p:cNvPr id="45" name="Graphic 44" descr="Kiosk">
            <a:extLst>
              <a:ext uri="{FF2B5EF4-FFF2-40B4-BE49-F238E27FC236}">
                <a16:creationId xmlns:a16="http://schemas.microsoft.com/office/drawing/2014/main" id="{0CC73159-7284-A744-98CA-D938C48B0C29}"/>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228807" y="3452118"/>
            <a:ext cx="914400" cy="914400"/>
          </a:xfrm>
          <a:prstGeom prst="rect">
            <a:avLst/>
          </a:prstGeom>
        </p:spPr>
      </p:pic>
      <p:pic>
        <p:nvPicPr>
          <p:cNvPr id="46" name="Graphic 45" descr="Wreath">
            <a:extLst>
              <a:ext uri="{FF2B5EF4-FFF2-40B4-BE49-F238E27FC236}">
                <a16:creationId xmlns:a16="http://schemas.microsoft.com/office/drawing/2014/main" id="{0C1D0BE1-89EA-8344-A78A-EB8095320C3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6857014" y="2783391"/>
            <a:ext cx="446543" cy="446543"/>
          </a:xfrm>
          <a:prstGeom prst="rect">
            <a:avLst/>
          </a:prstGeom>
        </p:spPr>
      </p:pic>
      <p:pic>
        <p:nvPicPr>
          <p:cNvPr id="47" name="Graphic 46" descr="Shopping cart">
            <a:extLst>
              <a:ext uri="{FF2B5EF4-FFF2-40B4-BE49-F238E27FC236}">
                <a16:creationId xmlns:a16="http://schemas.microsoft.com/office/drawing/2014/main" id="{FD6FFE62-92AD-9A43-847E-1244F87F519B}"/>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9907971" y="2300795"/>
            <a:ext cx="914400" cy="914400"/>
          </a:xfrm>
          <a:prstGeom prst="rect">
            <a:avLst/>
          </a:prstGeom>
        </p:spPr>
      </p:pic>
      <p:pic>
        <p:nvPicPr>
          <p:cNvPr id="48" name="Graphic 47" descr="Telephone">
            <a:extLst>
              <a:ext uri="{FF2B5EF4-FFF2-40B4-BE49-F238E27FC236}">
                <a16:creationId xmlns:a16="http://schemas.microsoft.com/office/drawing/2014/main" id="{97674E56-5B1C-8F4E-82A3-E3B12424C567}"/>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907971" y="3452118"/>
            <a:ext cx="914400" cy="914400"/>
          </a:xfrm>
          <a:prstGeom prst="rect">
            <a:avLst/>
          </a:prstGeom>
        </p:spPr>
      </p:pic>
      <p:pic>
        <p:nvPicPr>
          <p:cNvPr id="49" name="Graphic 48" descr="Earth globe: Americas">
            <a:extLst>
              <a:ext uri="{FF2B5EF4-FFF2-40B4-BE49-F238E27FC236}">
                <a16:creationId xmlns:a16="http://schemas.microsoft.com/office/drawing/2014/main" id="{3A518CCA-3C34-2749-86B6-4AD994678D8D}"/>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11198940" y="5706477"/>
            <a:ext cx="914400" cy="914400"/>
          </a:xfrm>
          <a:prstGeom prst="rect">
            <a:avLst/>
          </a:prstGeom>
        </p:spPr>
      </p:pic>
      <p:pic>
        <p:nvPicPr>
          <p:cNvPr id="50" name="Graphic 49" descr="Stethoscope">
            <a:extLst>
              <a:ext uri="{FF2B5EF4-FFF2-40B4-BE49-F238E27FC236}">
                <a16:creationId xmlns:a16="http://schemas.microsoft.com/office/drawing/2014/main" id="{DDF140DF-5928-734E-90EA-86E2279B9DCC}"/>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457824" y="5706477"/>
            <a:ext cx="914400" cy="914400"/>
          </a:xfrm>
          <a:prstGeom prst="rect">
            <a:avLst/>
          </a:prstGeom>
        </p:spPr>
      </p:pic>
      <p:pic>
        <p:nvPicPr>
          <p:cNvPr id="51" name="Graphic 50" descr="Scales of justice">
            <a:extLst>
              <a:ext uri="{FF2B5EF4-FFF2-40B4-BE49-F238E27FC236}">
                <a16:creationId xmlns:a16="http://schemas.microsoft.com/office/drawing/2014/main" id="{BBDFD7FD-7D21-654A-BAAE-60A215C9FC27}"/>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907971" y="4595697"/>
            <a:ext cx="914400" cy="914400"/>
          </a:xfrm>
          <a:prstGeom prst="rect">
            <a:avLst/>
          </a:prstGeom>
        </p:spPr>
      </p:pic>
      <p:pic>
        <p:nvPicPr>
          <p:cNvPr id="52" name="Graphic 51" descr="Crane">
            <a:extLst>
              <a:ext uri="{FF2B5EF4-FFF2-40B4-BE49-F238E27FC236}">
                <a16:creationId xmlns:a16="http://schemas.microsoft.com/office/drawing/2014/main" id="{506281B2-3429-6F4A-BD8B-591A4A9DC24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9907971" y="5706477"/>
            <a:ext cx="914400" cy="914400"/>
          </a:xfrm>
          <a:prstGeom prst="rect">
            <a:avLst/>
          </a:prstGeom>
        </p:spPr>
      </p:pic>
      <p:grpSp>
        <p:nvGrpSpPr>
          <p:cNvPr id="53" name="Group 52">
            <a:extLst>
              <a:ext uri="{FF2B5EF4-FFF2-40B4-BE49-F238E27FC236}">
                <a16:creationId xmlns:a16="http://schemas.microsoft.com/office/drawing/2014/main" id="{95E348CA-B84A-F54D-8FA1-2C007DBD8633}"/>
              </a:ext>
            </a:extLst>
          </p:cNvPr>
          <p:cNvGrpSpPr/>
          <p:nvPr/>
        </p:nvGrpSpPr>
        <p:grpSpPr>
          <a:xfrm>
            <a:off x="8282455" y="1042542"/>
            <a:ext cx="1265139" cy="1093328"/>
            <a:chOff x="5941512" y="96866"/>
            <a:chExt cx="1692673" cy="1524581"/>
          </a:xfrm>
        </p:grpSpPr>
        <p:pic>
          <p:nvPicPr>
            <p:cNvPr id="54" name="Graphic 53" descr="Circles with lines">
              <a:extLst>
                <a:ext uri="{FF2B5EF4-FFF2-40B4-BE49-F238E27FC236}">
                  <a16:creationId xmlns:a16="http://schemas.microsoft.com/office/drawing/2014/main" id="{31318DEC-0FBA-3744-B1A2-D628893886CD}"/>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6324580" y="420475"/>
              <a:ext cx="914400" cy="914400"/>
            </a:xfrm>
            <a:prstGeom prst="rect">
              <a:avLst/>
            </a:prstGeom>
          </p:spPr>
        </p:pic>
        <p:pic>
          <p:nvPicPr>
            <p:cNvPr id="55" name="Graphic 54" descr="Court">
              <a:extLst>
                <a:ext uri="{FF2B5EF4-FFF2-40B4-BE49-F238E27FC236}">
                  <a16:creationId xmlns:a16="http://schemas.microsoft.com/office/drawing/2014/main" id="{83CB237D-4CAF-1C4B-B244-49F2A6F4525B}"/>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6819199" y="96866"/>
              <a:ext cx="584654" cy="584654"/>
            </a:xfrm>
            <a:prstGeom prst="rect">
              <a:avLst/>
            </a:prstGeom>
          </p:spPr>
        </p:pic>
        <p:pic>
          <p:nvPicPr>
            <p:cNvPr id="56" name="Graphic 55" descr="Court">
              <a:extLst>
                <a:ext uri="{FF2B5EF4-FFF2-40B4-BE49-F238E27FC236}">
                  <a16:creationId xmlns:a16="http://schemas.microsoft.com/office/drawing/2014/main" id="{B0D5BD73-C9F8-5B42-A504-39E398F6A88F}"/>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7049531" y="585348"/>
              <a:ext cx="584654" cy="584654"/>
            </a:xfrm>
            <a:prstGeom prst="rect">
              <a:avLst/>
            </a:prstGeom>
          </p:spPr>
        </p:pic>
        <p:pic>
          <p:nvPicPr>
            <p:cNvPr id="57" name="Graphic 56" descr="Court">
              <a:extLst>
                <a:ext uri="{FF2B5EF4-FFF2-40B4-BE49-F238E27FC236}">
                  <a16:creationId xmlns:a16="http://schemas.microsoft.com/office/drawing/2014/main" id="{9973AE2B-C939-3145-8C01-892F74958D84}"/>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6785330" y="1036793"/>
              <a:ext cx="584654" cy="584654"/>
            </a:xfrm>
            <a:prstGeom prst="rect">
              <a:avLst/>
            </a:prstGeom>
          </p:spPr>
        </p:pic>
        <p:pic>
          <p:nvPicPr>
            <p:cNvPr id="58" name="Graphic 57" descr="Court">
              <a:extLst>
                <a:ext uri="{FF2B5EF4-FFF2-40B4-BE49-F238E27FC236}">
                  <a16:creationId xmlns:a16="http://schemas.microsoft.com/office/drawing/2014/main" id="{2E559F0F-818E-DD40-BE7D-3BA610605E67}"/>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6155077" y="96866"/>
              <a:ext cx="584654" cy="584654"/>
            </a:xfrm>
            <a:prstGeom prst="rect">
              <a:avLst/>
            </a:prstGeom>
          </p:spPr>
        </p:pic>
        <p:pic>
          <p:nvPicPr>
            <p:cNvPr id="59" name="Graphic 58" descr="Court">
              <a:extLst>
                <a:ext uri="{FF2B5EF4-FFF2-40B4-BE49-F238E27FC236}">
                  <a16:creationId xmlns:a16="http://schemas.microsoft.com/office/drawing/2014/main" id="{30872560-4B2A-E84B-93D5-290AD05F7435}"/>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6247221" y="1036793"/>
              <a:ext cx="584654" cy="584654"/>
            </a:xfrm>
            <a:prstGeom prst="rect">
              <a:avLst/>
            </a:prstGeom>
          </p:spPr>
        </p:pic>
        <p:pic>
          <p:nvPicPr>
            <p:cNvPr id="60" name="Graphic 59" descr="Court">
              <a:extLst>
                <a:ext uri="{FF2B5EF4-FFF2-40B4-BE49-F238E27FC236}">
                  <a16:creationId xmlns:a16="http://schemas.microsoft.com/office/drawing/2014/main" id="{E1E27BCC-98EB-8544-87F6-EB8BD60FE041}"/>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5941512" y="585348"/>
              <a:ext cx="584654" cy="584654"/>
            </a:xfrm>
            <a:prstGeom prst="rect">
              <a:avLst/>
            </a:prstGeom>
          </p:spPr>
        </p:pic>
      </p:grpSp>
      <p:grpSp>
        <p:nvGrpSpPr>
          <p:cNvPr id="61" name="Group 60">
            <a:extLst>
              <a:ext uri="{FF2B5EF4-FFF2-40B4-BE49-F238E27FC236}">
                <a16:creationId xmlns:a16="http://schemas.microsoft.com/office/drawing/2014/main" id="{2562407B-83CD-1D42-9406-78952652ECE4}"/>
              </a:ext>
            </a:extLst>
          </p:cNvPr>
          <p:cNvGrpSpPr/>
          <p:nvPr/>
        </p:nvGrpSpPr>
        <p:grpSpPr>
          <a:xfrm>
            <a:off x="8212083" y="2103449"/>
            <a:ext cx="1405883" cy="1309093"/>
            <a:chOff x="8212083" y="2067509"/>
            <a:chExt cx="1405883" cy="1309093"/>
          </a:xfrm>
        </p:grpSpPr>
        <p:pic>
          <p:nvPicPr>
            <p:cNvPr id="62" name="Graphic 61" descr="Cloud">
              <a:extLst>
                <a:ext uri="{FF2B5EF4-FFF2-40B4-BE49-F238E27FC236}">
                  <a16:creationId xmlns:a16="http://schemas.microsoft.com/office/drawing/2014/main" id="{036CF51E-42CD-6042-BC3A-44082C77835F}"/>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8446214" y="2067509"/>
              <a:ext cx="914400" cy="914400"/>
            </a:xfrm>
            <a:prstGeom prst="rect">
              <a:avLst/>
            </a:prstGeom>
          </p:spPr>
        </p:pic>
        <p:pic>
          <p:nvPicPr>
            <p:cNvPr id="63" name="Graphic 62" descr="Schoolhouse">
              <a:extLst>
                <a:ext uri="{FF2B5EF4-FFF2-40B4-BE49-F238E27FC236}">
                  <a16:creationId xmlns:a16="http://schemas.microsoft.com/office/drawing/2014/main" id="{0A93956B-858A-334C-88B4-1C44A893B84D}"/>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9102932" y="2639908"/>
              <a:ext cx="515034" cy="736694"/>
            </a:xfrm>
            <a:prstGeom prst="rect">
              <a:avLst/>
            </a:prstGeom>
          </p:spPr>
        </p:pic>
        <p:pic>
          <p:nvPicPr>
            <p:cNvPr id="64" name="Graphic 63" descr="Schoolhouse">
              <a:extLst>
                <a:ext uri="{FF2B5EF4-FFF2-40B4-BE49-F238E27FC236}">
                  <a16:creationId xmlns:a16="http://schemas.microsoft.com/office/drawing/2014/main" id="{BECBFA29-4597-454D-BF39-4AFC6598846C}"/>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8657507" y="2638304"/>
              <a:ext cx="515034" cy="736694"/>
            </a:xfrm>
            <a:prstGeom prst="rect">
              <a:avLst/>
            </a:prstGeom>
          </p:spPr>
        </p:pic>
        <p:pic>
          <p:nvPicPr>
            <p:cNvPr id="65" name="Graphic 64" descr="Schoolhouse">
              <a:extLst>
                <a:ext uri="{FF2B5EF4-FFF2-40B4-BE49-F238E27FC236}">
                  <a16:creationId xmlns:a16="http://schemas.microsoft.com/office/drawing/2014/main" id="{7F009A91-BE73-2849-B3E7-AA743660544B}"/>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8212083" y="2636700"/>
              <a:ext cx="515034" cy="736694"/>
            </a:xfrm>
            <a:prstGeom prst="rect">
              <a:avLst/>
            </a:prstGeom>
          </p:spPr>
        </p:pic>
      </p:grpSp>
      <p:pic>
        <p:nvPicPr>
          <p:cNvPr id="66" name="Graphic 65" descr="Graduation cap">
            <a:extLst>
              <a:ext uri="{FF2B5EF4-FFF2-40B4-BE49-F238E27FC236}">
                <a16:creationId xmlns:a16="http://schemas.microsoft.com/office/drawing/2014/main" id="{FEA5632A-1708-5E4B-8D61-2E3697927372}"/>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11221964" y="1132006"/>
            <a:ext cx="914400" cy="914400"/>
          </a:xfrm>
          <a:prstGeom prst="rect">
            <a:avLst/>
          </a:prstGeom>
        </p:spPr>
      </p:pic>
      <p:pic>
        <p:nvPicPr>
          <p:cNvPr id="67" name="Graphic 66" descr="Airplane">
            <a:extLst>
              <a:ext uri="{FF2B5EF4-FFF2-40B4-BE49-F238E27FC236}">
                <a16:creationId xmlns:a16="http://schemas.microsoft.com/office/drawing/2014/main" id="{AF3234BA-3FAB-7341-999E-BF94841F99F0}"/>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11198940" y="2300795"/>
            <a:ext cx="914400" cy="914400"/>
          </a:xfrm>
          <a:prstGeom prst="rect">
            <a:avLst/>
          </a:prstGeom>
        </p:spPr>
      </p:pic>
      <p:grpSp>
        <p:nvGrpSpPr>
          <p:cNvPr id="68" name="Group 67">
            <a:extLst>
              <a:ext uri="{FF2B5EF4-FFF2-40B4-BE49-F238E27FC236}">
                <a16:creationId xmlns:a16="http://schemas.microsoft.com/office/drawing/2014/main" id="{3EE899B3-5F8D-094E-B7C5-EFB66226EFC8}"/>
              </a:ext>
            </a:extLst>
          </p:cNvPr>
          <p:cNvGrpSpPr/>
          <p:nvPr/>
        </p:nvGrpSpPr>
        <p:grpSpPr>
          <a:xfrm>
            <a:off x="6304456" y="4609394"/>
            <a:ext cx="2097555" cy="1812153"/>
            <a:chOff x="6135672" y="4364966"/>
            <a:chExt cx="2097555" cy="1812153"/>
          </a:xfrm>
        </p:grpSpPr>
        <p:sp>
          <p:nvSpPr>
            <p:cNvPr id="69" name="Rounded Rectangle 68">
              <a:extLst>
                <a:ext uri="{FF2B5EF4-FFF2-40B4-BE49-F238E27FC236}">
                  <a16:creationId xmlns:a16="http://schemas.microsoft.com/office/drawing/2014/main" id="{5327A2F2-1760-3049-BD8B-C2DA66561549}"/>
                </a:ext>
              </a:extLst>
            </p:cNvPr>
            <p:cNvSpPr/>
            <p:nvPr/>
          </p:nvSpPr>
          <p:spPr>
            <a:xfrm>
              <a:off x="6135672" y="4364966"/>
              <a:ext cx="2097555" cy="181215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368232BC-0555-9642-9D94-3D48235148FA}"/>
                </a:ext>
              </a:extLst>
            </p:cNvPr>
            <p:cNvGrpSpPr/>
            <p:nvPr/>
          </p:nvGrpSpPr>
          <p:grpSpPr>
            <a:xfrm>
              <a:off x="6465770" y="4986193"/>
              <a:ext cx="1481761" cy="893086"/>
              <a:chOff x="6841698" y="4576141"/>
              <a:chExt cx="1481761" cy="893086"/>
            </a:xfrm>
          </p:grpSpPr>
          <p:pic>
            <p:nvPicPr>
              <p:cNvPr id="72" name="Graphic 71" descr="Crown">
                <a:extLst>
                  <a:ext uri="{FF2B5EF4-FFF2-40B4-BE49-F238E27FC236}">
                    <a16:creationId xmlns:a16="http://schemas.microsoft.com/office/drawing/2014/main" id="{317F22D3-6DA3-7A46-B2F6-F5ED60DC6A1D}"/>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7337107" y="4576141"/>
                <a:ext cx="446543" cy="446543"/>
              </a:xfrm>
              <a:prstGeom prst="rect">
                <a:avLst/>
              </a:prstGeom>
            </p:spPr>
          </p:pic>
          <p:pic>
            <p:nvPicPr>
              <p:cNvPr id="73" name="Graphic 72" descr="Suitcase">
                <a:extLst>
                  <a:ext uri="{FF2B5EF4-FFF2-40B4-BE49-F238E27FC236}">
                    <a16:creationId xmlns:a16="http://schemas.microsoft.com/office/drawing/2014/main" id="{507E68C1-9BF6-C648-96FD-5F4016540FF3}"/>
                  </a:ext>
                </a:extLst>
              </p:cNvPr>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6841698" y="5022684"/>
                <a:ext cx="446543" cy="446543"/>
              </a:xfrm>
              <a:prstGeom prst="rect">
                <a:avLst/>
              </a:prstGeom>
            </p:spPr>
          </p:pic>
          <p:pic>
            <p:nvPicPr>
              <p:cNvPr id="74" name="Graphic 73" descr="Briefcase">
                <a:extLst>
                  <a:ext uri="{FF2B5EF4-FFF2-40B4-BE49-F238E27FC236}">
                    <a16:creationId xmlns:a16="http://schemas.microsoft.com/office/drawing/2014/main" id="{41F77081-A1CB-6648-8325-9F00A43423FE}"/>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7385973" y="5022684"/>
                <a:ext cx="446543" cy="446543"/>
              </a:xfrm>
              <a:prstGeom prst="rect">
                <a:avLst/>
              </a:prstGeom>
            </p:spPr>
          </p:pic>
          <p:pic>
            <p:nvPicPr>
              <p:cNvPr id="75" name="Graphic 74" descr="Star">
                <a:extLst>
                  <a:ext uri="{FF2B5EF4-FFF2-40B4-BE49-F238E27FC236}">
                    <a16:creationId xmlns:a16="http://schemas.microsoft.com/office/drawing/2014/main" id="{DE3AC25A-1ADD-FC44-BF1F-9A0FECD2DB47}"/>
                  </a:ext>
                </a:extLst>
              </p:cNvPr>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6841698" y="4576141"/>
                <a:ext cx="446543" cy="446543"/>
              </a:xfrm>
              <a:prstGeom prst="rect">
                <a:avLst/>
              </a:prstGeom>
            </p:spPr>
          </p:pic>
          <p:pic>
            <p:nvPicPr>
              <p:cNvPr id="76" name="Graphic 75" descr="Wreath">
                <a:extLst>
                  <a:ext uri="{FF2B5EF4-FFF2-40B4-BE49-F238E27FC236}">
                    <a16:creationId xmlns:a16="http://schemas.microsoft.com/office/drawing/2014/main" id="{E44A2B1A-6489-2F43-ACAF-90867AC62E32}"/>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832879" y="4576141"/>
                <a:ext cx="446543" cy="446543"/>
              </a:xfrm>
              <a:prstGeom prst="rect">
                <a:avLst/>
              </a:prstGeom>
            </p:spPr>
          </p:pic>
          <p:pic>
            <p:nvPicPr>
              <p:cNvPr id="77" name="Graphic 76" descr="Diamond">
                <a:extLst>
                  <a:ext uri="{FF2B5EF4-FFF2-40B4-BE49-F238E27FC236}">
                    <a16:creationId xmlns:a16="http://schemas.microsoft.com/office/drawing/2014/main" id="{DB6599BD-CF07-5E46-BDE4-1B825DF61FC2}"/>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7876916" y="5022684"/>
                <a:ext cx="446543" cy="446543"/>
              </a:xfrm>
              <a:prstGeom prst="rect">
                <a:avLst/>
              </a:prstGeom>
            </p:spPr>
          </p:pic>
        </p:grpSp>
        <p:sp>
          <p:nvSpPr>
            <p:cNvPr id="71" name="TextBox 70">
              <a:extLst>
                <a:ext uri="{FF2B5EF4-FFF2-40B4-BE49-F238E27FC236}">
                  <a16:creationId xmlns:a16="http://schemas.microsoft.com/office/drawing/2014/main" id="{12D767C9-8D3A-7D41-89AC-0FA20139930A}"/>
                </a:ext>
              </a:extLst>
            </p:cNvPr>
            <p:cNvSpPr txBox="1"/>
            <p:nvPr/>
          </p:nvSpPr>
          <p:spPr>
            <a:xfrm>
              <a:off x="6135672" y="4366839"/>
              <a:ext cx="2097555" cy="646331"/>
            </a:xfrm>
            <a:prstGeom prst="rect">
              <a:avLst/>
            </a:prstGeom>
            <a:noFill/>
          </p:spPr>
          <p:txBody>
            <a:bodyPr wrap="square" rtlCol="0">
              <a:spAutoFit/>
            </a:bodyPr>
            <a:lstStyle/>
            <a:p>
              <a:pPr algn="ctr"/>
              <a:r>
                <a:rPr lang="en-US" dirty="0"/>
                <a:t>Personal Agent Apps from App Stores</a:t>
              </a:r>
            </a:p>
          </p:txBody>
        </p:sp>
      </p:grpSp>
      <p:sp>
        <p:nvSpPr>
          <p:cNvPr id="82" name="TextBox 81">
            <a:extLst>
              <a:ext uri="{FF2B5EF4-FFF2-40B4-BE49-F238E27FC236}">
                <a16:creationId xmlns:a16="http://schemas.microsoft.com/office/drawing/2014/main" id="{71759689-B080-E048-A275-33278070FF57}"/>
              </a:ext>
            </a:extLst>
          </p:cNvPr>
          <p:cNvSpPr txBox="1"/>
          <p:nvPr/>
        </p:nvSpPr>
        <p:spPr>
          <a:xfrm>
            <a:off x="6857014" y="429772"/>
            <a:ext cx="4891351" cy="646331"/>
          </a:xfrm>
          <a:prstGeom prst="rect">
            <a:avLst/>
          </a:prstGeom>
          <a:noFill/>
        </p:spPr>
        <p:txBody>
          <a:bodyPr wrap="square" rtlCol="0">
            <a:spAutoFit/>
          </a:bodyPr>
          <a:lstStyle/>
          <a:p>
            <a:pPr algn="ctr"/>
            <a:r>
              <a:rPr lang="en-US" dirty="0"/>
              <a:t>Simulated services for a </a:t>
            </a:r>
            <a:br>
              <a:rPr lang="en-US" dirty="0"/>
            </a:br>
            <a:r>
              <a:rPr lang="en-US" dirty="0"/>
              <a:t>Canadian Digital Economy, Society, Industry</a:t>
            </a:r>
          </a:p>
        </p:txBody>
      </p:sp>
      <p:pic>
        <p:nvPicPr>
          <p:cNvPr id="83" name="Graphic 82" descr="Open hand with plant">
            <a:extLst>
              <a:ext uri="{FF2B5EF4-FFF2-40B4-BE49-F238E27FC236}">
                <a16:creationId xmlns:a16="http://schemas.microsoft.com/office/drawing/2014/main" id="{3D0F7217-12CB-E548-9F10-D1F5FF2010BB}"/>
              </a:ext>
            </a:extLst>
          </p:cNvPr>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11228807" y="4595697"/>
            <a:ext cx="914400" cy="914400"/>
          </a:xfrm>
          <a:prstGeom prst="rect">
            <a:avLst/>
          </a:prstGeom>
        </p:spPr>
      </p:pic>
      <p:sp>
        <p:nvSpPr>
          <p:cNvPr id="84" name="TextBox 83">
            <a:extLst>
              <a:ext uri="{FF2B5EF4-FFF2-40B4-BE49-F238E27FC236}">
                <a16:creationId xmlns:a16="http://schemas.microsoft.com/office/drawing/2014/main" id="{4776B71F-34F0-384C-B835-AB65053C5D1F}"/>
              </a:ext>
            </a:extLst>
          </p:cNvPr>
          <p:cNvSpPr txBox="1"/>
          <p:nvPr/>
        </p:nvSpPr>
        <p:spPr>
          <a:xfrm>
            <a:off x="4336331" y="1671237"/>
            <a:ext cx="3476695" cy="646331"/>
          </a:xfrm>
          <a:prstGeom prst="rect">
            <a:avLst/>
          </a:prstGeom>
          <a:noFill/>
        </p:spPr>
        <p:txBody>
          <a:bodyPr wrap="square" rtlCol="0">
            <a:spAutoFit/>
          </a:bodyPr>
          <a:lstStyle/>
          <a:p>
            <a:pPr algn="ctr"/>
            <a:r>
              <a:rPr lang="en-US" dirty="0"/>
              <a:t>Demonstration of </a:t>
            </a:r>
            <a:br>
              <a:rPr lang="en-US" dirty="0"/>
            </a:br>
            <a:r>
              <a:rPr lang="en-US" dirty="0"/>
              <a:t>Empowered Canadians</a:t>
            </a:r>
          </a:p>
        </p:txBody>
      </p:sp>
      <p:sp>
        <p:nvSpPr>
          <p:cNvPr id="2" name="TextBox 1">
            <a:extLst>
              <a:ext uri="{FF2B5EF4-FFF2-40B4-BE49-F238E27FC236}">
                <a16:creationId xmlns:a16="http://schemas.microsoft.com/office/drawing/2014/main" id="{2E9A3B9A-7DDB-D146-BB6C-AD45CD98A99A}"/>
              </a:ext>
            </a:extLst>
          </p:cNvPr>
          <p:cNvSpPr txBox="1"/>
          <p:nvPr/>
        </p:nvSpPr>
        <p:spPr>
          <a:xfrm>
            <a:off x="3103268" y="1025"/>
            <a:ext cx="592196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t>https://</a:t>
            </a:r>
            <a:r>
              <a:rPr lang="en-US" sz="2000" b="1" dirty="0" err="1"/>
              <a:t>sandbox.pctf</a:t>
            </a:r>
            <a:r>
              <a:rPr lang="en-US" sz="2000" b="1" dirty="0"/>
              <a:t>.</a:t>
            </a:r>
          </a:p>
        </p:txBody>
      </p:sp>
    </p:spTree>
    <p:extLst>
      <p:ext uri="{BB962C8B-B14F-4D97-AF65-F5344CB8AC3E}">
        <p14:creationId xmlns:p14="http://schemas.microsoft.com/office/powerpoint/2010/main" val="209443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Rectangle 249">
            <a:extLst>
              <a:ext uri="{FF2B5EF4-FFF2-40B4-BE49-F238E27FC236}">
                <a16:creationId xmlns:a16="http://schemas.microsoft.com/office/drawing/2014/main" id="{03291CBA-C12D-BF42-9B95-381FCD06EA07}"/>
              </a:ext>
            </a:extLst>
          </p:cNvPr>
          <p:cNvSpPr/>
          <p:nvPr/>
        </p:nvSpPr>
        <p:spPr>
          <a:xfrm>
            <a:off x="0" y="-11246"/>
            <a:ext cx="6096000" cy="68804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BC2A8280-0AD0-0644-A910-4735B782558C}"/>
              </a:ext>
            </a:extLst>
          </p:cNvPr>
          <p:cNvGrpSpPr/>
          <p:nvPr/>
        </p:nvGrpSpPr>
        <p:grpSpPr>
          <a:xfrm>
            <a:off x="3926173" y="1471973"/>
            <a:ext cx="7657200" cy="4773600"/>
            <a:chOff x="3926173" y="1471973"/>
            <a:chExt cx="7657200" cy="477360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65A7B19-06DA-C248-AB94-09391E14D07E}"/>
                    </a:ext>
                  </a:extLst>
                </p14:cNvPr>
                <p14:cNvContentPartPr/>
                <p14:nvPr/>
              </p14:nvContentPartPr>
              <p14:xfrm>
                <a:off x="3942013" y="1471973"/>
                <a:ext cx="1582560" cy="1455480"/>
              </p14:xfrm>
            </p:contentPart>
          </mc:Choice>
          <mc:Fallback xmlns="">
            <p:pic>
              <p:nvPicPr>
                <p:cNvPr id="3" name="Ink 2">
                  <a:extLst>
                    <a:ext uri="{FF2B5EF4-FFF2-40B4-BE49-F238E27FC236}">
                      <a16:creationId xmlns:a16="http://schemas.microsoft.com/office/drawing/2014/main" id="{065A7B19-06DA-C248-AB94-09391E14D07E}"/>
                    </a:ext>
                  </a:extLst>
                </p:cNvPr>
                <p:cNvPicPr/>
                <p:nvPr/>
              </p:nvPicPr>
              <p:blipFill>
                <a:blip r:embed="rId65"/>
                <a:stretch>
                  <a:fillRect/>
                </a:stretch>
              </p:blipFill>
              <p:spPr>
                <a:xfrm>
                  <a:off x="3926893" y="1456853"/>
                  <a:ext cx="1613160" cy="1486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 name="Ink 3">
                  <a:extLst>
                    <a:ext uri="{FF2B5EF4-FFF2-40B4-BE49-F238E27FC236}">
                      <a16:creationId xmlns:a16="http://schemas.microsoft.com/office/drawing/2014/main" id="{3C08EE0E-3609-8A4C-BEC0-1D77CDFE3302}"/>
                    </a:ext>
                  </a:extLst>
                </p14:cNvPr>
                <p14:cNvContentPartPr/>
                <p14:nvPr/>
              </p14:nvContentPartPr>
              <p14:xfrm>
                <a:off x="3926173" y="2625413"/>
                <a:ext cx="1619640" cy="376200"/>
              </p14:xfrm>
            </p:contentPart>
          </mc:Choice>
          <mc:Fallback xmlns="">
            <p:pic>
              <p:nvPicPr>
                <p:cNvPr id="4" name="Ink 3">
                  <a:extLst>
                    <a:ext uri="{FF2B5EF4-FFF2-40B4-BE49-F238E27FC236}">
                      <a16:creationId xmlns:a16="http://schemas.microsoft.com/office/drawing/2014/main" id="{3C08EE0E-3609-8A4C-BEC0-1D77CDFE3302}"/>
                    </a:ext>
                  </a:extLst>
                </p:cNvPr>
                <p:cNvPicPr/>
                <p:nvPr/>
              </p:nvPicPr>
              <p:blipFill>
                <a:blip r:embed="rId67"/>
                <a:stretch>
                  <a:fillRect/>
                </a:stretch>
              </p:blipFill>
              <p:spPr>
                <a:xfrm>
                  <a:off x="3911053" y="2610293"/>
                  <a:ext cx="165024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 name="Ink 7">
                  <a:extLst>
                    <a:ext uri="{FF2B5EF4-FFF2-40B4-BE49-F238E27FC236}">
                      <a16:creationId xmlns:a16="http://schemas.microsoft.com/office/drawing/2014/main" id="{A78D8AC4-E122-A848-87CA-B84ADFAC61F5}"/>
                    </a:ext>
                  </a:extLst>
                </p14:cNvPr>
                <p14:cNvContentPartPr/>
                <p14:nvPr/>
              </p14:nvContentPartPr>
              <p14:xfrm>
                <a:off x="4021573" y="3032933"/>
                <a:ext cx="1508400" cy="958320"/>
              </p14:xfrm>
            </p:contentPart>
          </mc:Choice>
          <mc:Fallback xmlns="">
            <p:pic>
              <p:nvPicPr>
                <p:cNvPr id="8" name="Ink 7">
                  <a:extLst>
                    <a:ext uri="{FF2B5EF4-FFF2-40B4-BE49-F238E27FC236}">
                      <a16:creationId xmlns:a16="http://schemas.microsoft.com/office/drawing/2014/main" id="{A78D8AC4-E122-A848-87CA-B84ADFAC61F5}"/>
                    </a:ext>
                  </a:extLst>
                </p:cNvPr>
                <p:cNvPicPr/>
                <p:nvPr/>
              </p:nvPicPr>
              <p:blipFill>
                <a:blip r:embed="rId69"/>
                <a:stretch>
                  <a:fillRect/>
                </a:stretch>
              </p:blipFill>
              <p:spPr>
                <a:xfrm>
                  <a:off x="4006093" y="3017813"/>
                  <a:ext cx="1539000" cy="988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 name="Ink 9">
                  <a:extLst>
                    <a:ext uri="{FF2B5EF4-FFF2-40B4-BE49-F238E27FC236}">
                      <a16:creationId xmlns:a16="http://schemas.microsoft.com/office/drawing/2014/main" id="{68B5F81F-73CE-DF4A-87E4-7D38BD42EE9D}"/>
                    </a:ext>
                  </a:extLst>
                </p14:cNvPr>
                <p14:cNvContentPartPr/>
                <p14:nvPr/>
              </p14:nvContentPartPr>
              <p14:xfrm>
                <a:off x="3984493" y="3223373"/>
                <a:ext cx="1656720" cy="1820520"/>
              </p14:xfrm>
            </p:contentPart>
          </mc:Choice>
          <mc:Fallback xmlns="">
            <p:pic>
              <p:nvPicPr>
                <p:cNvPr id="10" name="Ink 9">
                  <a:extLst>
                    <a:ext uri="{FF2B5EF4-FFF2-40B4-BE49-F238E27FC236}">
                      <a16:creationId xmlns:a16="http://schemas.microsoft.com/office/drawing/2014/main" id="{68B5F81F-73CE-DF4A-87E4-7D38BD42EE9D}"/>
                    </a:ext>
                  </a:extLst>
                </p:cNvPr>
                <p:cNvPicPr/>
                <p:nvPr/>
              </p:nvPicPr>
              <p:blipFill>
                <a:blip r:embed="rId71"/>
                <a:stretch>
                  <a:fillRect/>
                </a:stretch>
              </p:blipFill>
              <p:spPr>
                <a:xfrm>
                  <a:off x="3969373" y="3208253"/>
                  <a:ext cx="1687320" cy="18511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 name="Ink 10">
                  <a:extLst>
                    <a:ext uri="{FF2B5EF4-FFF2-40B4-BE49-F238E27FC236}">
                      <a16:creationId xmlns:a16="http://schemas.microsoft.com/office/drawing/2014/main" id="{139A4D74-F79F-3B4C-9A50-30C1C42B81AF}"/>
                    </a:ext>
                  </a:extLst>
                </p14:cNvPr>
                <p14:cNvContentPartPr/>
                <p14:nvPr/>
              </p14:nvContentPartPr>
              <p14:xfrm>
                <a:off x="4063693" y="3340013"/>
                <a:ext cx="1757160" cy="2905560"/>
              </p14:xfrm>
            </p:contentPart>
          </mc:Choice>
          <mc:Fallback xmlns="">
            <p:pic>
              <p:nvPicPr>
                <p:cNvPr id="11" name="Ink 10">
                  <a:extLst>
                    <a:ext uri="{FF2B5EF4-FFF2-40B4-BE49-F238E27FC236}">
                      <a16:creationId xmlns:a16="http://schemas.microsoft.com/office/drawing/2014/main" id="{139A4D74-F79F-3B4C-9A50-30C1C42B81AF}"/>
                    </a:ext>
                  </a:extLst>
                </p:cNvPr>
                <p:cNvPicPr/>
                <p:nvPr/>
              </p:nvPicPr>
              <p:blipFill>
                <a:blip r:embed="rId73"/>
                <a:stretch>
                  <a:fillRect/>
                </a:stretch>
              </p:blipFill>
              <p:spPr>
                <a:xfrm>
                  <a:off x="4048573" y="3324533"/>
                  <a:ext cx="1787760" cy="2936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 name="Ink 14">
                  <a:extLst>
                    <a:ext uri="{FF2B5EF4-FFF2-40B4-BE49-F238E27FC236}">
                      <a16:creationId xmlns:a16="http://schemas.microsoft.com/office/drawing/2014/main" id="{A89C440E-BDA3-8D45-A7A9-AD6992E331B3}"/>
                    </a:ext>
                  </a:extLst>
                </p14:cNvPr>
                <p14:cNvContentPartPr/>
                <p14:nvPr/>
              </p14:nvContentPartPr>
              <p14:xfrm>
                <a:off x="6728053" y="1630733"/>
                <a:ext cx="1987560" cy="1455480"/>
              </p14:xfrm>
            </p:contentPart>
          </mc:Choice>
          <mc:Fallback xmlns="">
            <p:pic>
              <p:nvPicPr>
                <p:cNvPr id="15" name="Ink 14">
                  <a:extLst>
                    <a:ext uri="{FF2B5EF4-FFF2-40B4-BE49-F238E27FC236}">
                      <a16:creationId xmlns:a16="http://schemas.microsoft.com/office/drawing/2014/main" id="{A89C440E-BDA3-8D45-A7A9-AD6992E331B3}"/>
                    </a:ext>
                  </a:extLst>
                </p:cNvPr>
                <p:cNvPicPr/>
                <p:nvPr/>
              </p:nvPicPr>
              <p:blipFill>
                <a:blip r:embed="rId75"/>
                <a:stretch>
                  <a:fillRect/>
                </a:stretch>
              </p:blipFill>
              <p:spPr>
                <a:xfrm>
                  <a:off x="6712573" y="1615613"/>
                  <a:ext cx="2018160" cy="148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7" name="Ink 16">
                  <a:extLst>
                    <a:ext uri="{FF2B5EF4-FFF2-40B4-BE49-F238E27FC236}">
                      <a16:creationId xmlns:a16="http://schemas.microsoft.com/office/drawing/2014/main" id="{9169BE4F-9149-754F-9478-4FD077E3948D}"/>
                    </a:ext>
                  </a:extLst>
                </p14:cNvPr>
                <p14:cNvContentPartPr/>
                <p14:nvPr/>
              </p14:nvContentPartPr>
              <p14:xfrm>
                <a:off x="6836053" y="2673293"/>
                <a:ext cx="1858320" cy="545400"/>
              </p14:xfrm>
            </p:contentPart>
          </mc:Choice>
          <mc:Fallback xmlns="">
            <p:pic>
              <p:nvPicPr>
                <p:cNvPr id="17" name="Ink 16">
                  <a:extLst>
                    <a:ext uri="{FF2B5EF4-FFF2-40B4-BE49-F238E27FC236}">
                      <a16:creationId xmlns:a16="http://schemas.microsoft.com/office/drawing/2014/main" id="{9169BE4F-9149-754F-9478-4FD077E3948D}"/>
                    </a:ext>
                  </a:extLst>
                </p:cNvPr>
                <p:cNvPicPr/>
                <p:nvPr/>
              </p:nvPicPr>
              <p:blipFill>
                <a:blip r:embed="rId77"/>
                <a:stretch>
                  <a:fillRect/>
                </a:stretch>
              </p:blipFill>
              <p:spPr>
                <a:xfrm>
                  <a:off x="6820933" y="2657813"/>
                  <a:ext cx="1888920" cy="576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9" name="Ink 18">
                  <a:extLst>
                    <a:ext uri="{FF2B5EF4-FFF2-40B4-BE49-F238E27FC236}">
                      <a16:creationId xmlns:a16="http://schemas.microsoft.com/office/drawing/2014/main" id="{A9A4B702-0094-F044-8EE1-76820AC4CA6A}"/>
                    </a:ext>
                  </a:extLst>
                </p14:cNvPr>
                <p14:cNvContentPartPr/>
                <p14:nvPr/>
              </p14:nvContentPartPr>
              <p14:xfrm>
                <a:off x="6804733" y="3234173"/>
                <a:ext cx="1910520" cy="651240"/>
              </p14:xfrm>
            </p:contentPart>
          </mc:Choice>
          <mc:Fallback xmlns="">
            <p:pic>
              <p:nvPicPr>
                <p:cNvPr id="19" name="Ink 18">
                  <a:extLst>
                    <a:ext uri="{FF2B5EF4-FFF2-40B4-BE49-F238E27FC236}">
                      <a16:creationId xmlns:a16="http://schemas.microsoft.com/office/drawing/2014/main" id="{A9A4B702-0094-F044-8EE1-76820AC4CA6A}"/>
                    </a:ext>
                  </a:extLst>
                </p:cNvPr>
                <p:cNvPicPr/>
                <p:nvPr/>
              </p:nvPicPr>
              <p:blipFill>
                <a:blip r:embed="rId79"/>
                <a:stretch>
                  <a:fillRect/>
                </a:stretch>
              </p:blipFill>
              <p:spPr>
                <a:xfrm>
                  <a:off x="6789613" y="3218693"/>
                  <a:ext cx="194112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1" name="Ink 20">
                  <a:extLst>
                    <a:ext uri="{FF2B5EF4-FFF2-40B4-BE49-F238E27FC236}">
                      <a16:creationId xmlns:a16="http://schemas.microsoft.com/office/drawing/2014/main" id="{656E1D11-80B9-F449-8A2F-EE3C9FB29F97}"/>
                    </a:ext>
                  </a:extLst>
                </p14:cNvPr>
                <p14:cNvContentPartPr/>
                <p14:nvPr/>
              </p14:nvContentPartPr>
              <p14:xfrm>
                <a:off x="6730933" y="3276293"/>
                <a:ext cx="1931760" cy="1741320"/>
              </p14:xfrm>
            </p:contentPart>
          </mc:Choice>
          <mc:Fallback xmlns="">
            <p:pic>
              <p:nvPicPr>
                <p:cNvPr id="21" name="Ink 20">
                  <a:extLst>
                    <a:ext uri="{FF2B5EF4-FFF2-40B4-BE49-F238E27FC236}">
                      <a16:creationId xmlns:a16="http://schemas.microsoft.com/office/drawing/2014/main" id="{656E1D11-80B9-F449-8A2F-EE3C9FB29F97}"/>
                    </a:ext>
                  </a:extLst>
                </p:cNvPr>
                <p:cNvPicPr/>
                <p:nvPr/>
              </p:nvPicPr>
              <p:blipFill>
                <a:blip r:embed="rId81"/>
                <a:stretch>
                  <a:fillRect/>
                </a:stretch>
              </p:blipFill>
              <p:spPr>
                <a:xfrm>
                  <a:off x="6715453" y="3261173"/>
                  <a:ext cx="1962360" cy="1771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3" name="Ink 22">
                  <a:extLst>
                    <a:ext uri="{FF2B5EF4-FFF2-40B4-BE49-F238E27FC236}">
                      <a16:creationId xmlns:a16="http://schemas.microsoft.com/office/drawing/2014/main" id="{0C862C5F-37AB-F846-947C-D5FD159F07E2}"/>
                    </a:ext>
                  </a:extLst>
                </p14:cNvPr>
                <p14:cNvContentPartPr/>
                <p14:nvPr/>
              </p14:nvContentPartPr>
              <p14:xfrm>
                <a:off x="6619693" y="3324173"/>
                <a:ext cx="2117160" cy="2598480"/>
              </p14:xfrm>
            </p:contentPart>
          </mc:Choice>
          <mc:Fallback xmlns="">
            <p:pic>
              <p:nvPicPr>
                <p:cNvPr id="23" name="Ink 22">
                  <a:extLst>
                    <a:ext uri="{FF2B5EF4-FFF2-40B4-BE49-F238E27FC236}">
                      <a16:creationId xmlns:a16="http://schemas.microsoft.com/office/drawing/2014/main" id="{0C862C5F-37AB-F846-947C-D5FD159F07E2}"/>
                    </a:ext>
                  </a:extLst>
                </p:cNvPr>
                <p:cNvPicPr/>
                <p:nvPr/>
              </p:nvPicPr>
              <p:blipFill>
                <a:blip r:embed="rId83"/>
                <a:stretch>
                  <a:fillRect/>
                </a:stretch>
              </p:blipFill>
              <p:spPr>
                <a:xfrm>
                  <a:off x="6604573" y="3308693"/>
                  <a:ext cx="2147400" cy="2629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5" name="Ink 24">
                  <a:extLst>
                    <a:ext uri="{FF2B5EF4-FFF2-40B4-BE49-F238E27FC236}">
                      <a16:creationId xmlns:a16="http://schemas.microsoft.com/office/drawing/2014/main" id="{16F08B19-7B5C-3041-9C9A-840D97385F86}"/>
                    </a:ext>
                  </a:extLst>
                </p14:cNvPr>
                <p14:cNvContentPartPr/>
                <p14:nvPr/>
              </p14:nvContentPartPr>
              <p14:xfrm>
                <a:off x="6762613" y="1667813"/>
                <a:ext cx="3487680" cy="1323360"/>
              </p14:xfrm>
            </p:contentPart>
          </mc:Choice>
          <mc:Fallback xmlns="">
            <p:pic>
              <p:nvPicPr>
                <p:cNvPr id="25" name="Ink 24">
                  <a:extLst>
                    <a:ext uri="{FF2B5EF4-FFF2-40B4-BE49-F238E27FC236}">
                      <a16:creationId xmlns:a16="http://schemas.microsoft.com/office/drawing/2014/main" id="{16F08B19-7B5C-3041-9C9A-840D97385F86}"/>
                    </a:ext>
                  </a:extLst>
                </p:cNvPr>
                <p:cNvPicPr/>
                <p:nvPr/>
              </p:nvPicPr>
              <p:blipFill>
                <a:blip r:embed="rId85"/>
                <a:stretch>
                  <a:fillRect/>
                </a:stretch>
              </p:blipFill>
              <p:spPr>
                <a:xfrm>
                  <a:off x="6747493" y="1652333"/>
                  <a:ext cx="3517920" cy="1353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6" name="Ink 25">
                  <a:extLst>
                    <a:ext uri="{FF2B5EF4-FFF2-40B4-BE49-F238E27FC236}">
                      <a16:creationId xmlns:a16="http://schemas.microsoft.com/office/drawing/2014/main" id="{221E7E98-7E09-B948-B3F4-29AD82ED0DC4}"/>
                    </a:ext>
                  </a:extLst>
                </p14:cNvPr>
                <p14:cNvContentPartPr/>
                <p14:nvPr/>
              </p14:nvContentPartPr>
              <p14:xfrm>
                <a:off x="6889693" y="2747093"/>
                <a:ext cx="3302280" cy="370800"/>
              </p14:xfrm>
            </p:contentPart>
          </mc:Choice>
          <mc:Fallback xmlns="">
            <p:pic>
              <p:nvPicPr>
                <p:cNvPr id="26" name="Ink 25">
                  <a:extLst>
                    <a:ext uri="{FF2B5EF4-FFF2-40B4-BE49-F238E27FC236}">
                      <a16:creationId xmlns:a16="http://schemas.microsoft.com/office/drawing/2014/main" id="{221E7E98-7E09-B948-B3F4-29AD82ED0DC4}"/>
                    </a:ext>
                  </a:extLst>
                </p:cNvPr>
                <p:cNvPicPr/>
                <p:nvPr/>
              </p:nvPicPr>
              <p:blipFill>
                <a:blip r:embed="rId87"/>
                <a:stretch>
                  <a:fillRect/>
                </a:stretch>
              </p:blipFill>
              <p:spPr>
                <a:xfrm>
                  <a:off x="6874213" y="2731973"/>
                  <a:ext cx="333288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7" name="Ink 26">
                  <a:extLst>
                    <a:ext uri="{FF2B5EF4-FFF2-40B4-BE49-F238E27FC236}">
                      <a16:creationId xmlns:a16="http://schemas.microsoft.com/office/drawing/2014/main" id="{F949AFB9-1280-BE48-BC75-06F5D2C77E6A}"/>
                    </a:ext>
                  </a:extLst>
                </p14:cNvPr>
                <p14:cNvContentPartPr/>
                <p14:nvPr/>
              </p14:nvContentPartPr>
              <p14:xfrm>
                <a:off x="6741373" y="3128333"/>
                <a:ext cx="3498120" cy="857520"/>
              </p14:xfrm>
            </p:contentPart>
          </mc:Choice>
          <mc:Fallback xmlns="">
            <p:pic>
              <p:nvPicPr>
                <p:cNvPr id="27" name="Ink 26">
                  <a:extLst>
                    <a:ext uri="{FF2B5EF4-FFF2-40B4-BE49-F238E27FC236}">
                      <a16:creationId xmlns:a16="http://schemas.microsoft.com/office/drawing/2014/main" id="{F949AFB9-1280-BE48-BC75-06F5D2C77E6A}"/>
                    </a:ext>
                  </a:extLst>
                </p:cNvPr>
                <p:cNvPicPr/>
                <p:nvPr/>
              </p:nvPicPr>
              <p:blipFill>
                <a:blip r:embed="rId89"/>
                <a:stretch>
                  <a:fillRect/>
                </a:stretch>
              </p:blipFill>
              <p:spPr>
                <a:xfrm>
                  <a:off x="6726253" y="3112853"/>
                  <a:ext cx="352872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9" name="Ink 28">
                  <a:extLst>
                    <a:ext uri="{FF2B5EF4-FFF2-40B4-BE49-F238E27FC236}">
                      <a16:creationId xmlns:a16="http://schemas.microsoft.com/office/drawing/2014/main" id="{134F01B0-4376-7C4F-A578-83D48D4F9F83}"/>
                    </a:ext>
                  </a:extLst>
                </p14:cNvPr>
                <p14:cNvContentPartPr/>
                <p14:nvPr/>
              </p14:nvContentPartPr>
              <p14:xfrm>
                <a:off x="6762613" y="3234173"/>
                <a:ext cx="3371040" cy="1794240"/>
              </p14:xfrm>
            </p:contentPart>
          </mc:Choice>
          <mc:Fallback xmlns="">
            <p:pic>
              <p:nvPicPr>
                <p:cNvPr id="29" name="Ink 28">
                  <a:extLst>
                    <a:ext uri="{FF2B5EF4-FFF2-40B4-BE49-F238E27FC236}">
                      <a16:creationId xmlns:a16="http://schemas.microsoft.com/office/drawing/2014/main" id="{134F01B0-4376-7C4F-A578-83D48D4F9F83}"/>
                    </a:ext>
                  </a:extLst>
                </p:cNvPr>
                <p:cNvPicPr/>
                <p:nvPr/>
              </p:nvPicPr>
              <p:blipFill>
                <a:blip r:embed="rId91"/>
                <a:stretch>
                  <a:fillRect/>
                </a:stretch>
              </p:blipFill>
              <p:spPr>
                <a:xfrm>
                  <a:off x="6747493" y="3218693"/>
                  <a:ext cx="3401640" cy="18248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3" name="Ink 32">
                  <a:extLst>
                    <a:ext uri="{FF2B5EF4-FFF2-40B4-BE49-F238E27FC236}">
                      <a16:creationId xmlns:a16="http://schemas.microsoft.com/office/drawing/2014/main" id="{DF612406-BA43-9044-9863-3E4881881A9F}"/>
                    </a:ext>
                  </a:extLst>
                </p14:cNvPr>
                <p14:cNvContentPartPr/>
                <p14:nvPr/>
              </p14:nvContentPartPr>
              <p14:xfrm>
                <a:off x="6534373" y="3181253"/>
                <a:ext cx="3662640" cy="2931840"/>
              </p14:xfrm>
            </p:contentPart>
          </mc:Choice>
          <mc:Fallback xmlns="">
            <p:pic>
              <p:nvPicPr>
                <p:cNvPr id="33" name="Ink 32">
                  <a:extLst>
                    <a:ext uri="{FF2B5EF4-FFF2-40B4-BE49-F238E27FC236}">
                      <a16:creationId xmlns:a16="http://schemas.microsoft.com/office/drawing/2014/main" id="{DF612406-BA43-9044-9863-3E4881881A9F}"/>
                    </a:ext>
                  </a:extLst>
                </p:cNvPr>
                <p:cNvPicPr/>
                <p:nvPr/>
              </p:nvPicPr>
              <p:blipFill>
                <a:blip r:embed="rId93"/>
                <a:stretch>
                  <a:fillRect/>
                </a:stretch>
              </p:blipFill>
              <p:spPr>
                <a:xfrm>
                  <a:off x="6519253" y="3165773"/>
                  <a:ext cx="3693240" cy="2962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5" name="Ink 34">
                  <a:extLst>
                    <a:ext uri="{FF2B5EF4-FFF2-40B4-BE49-F238E27FC236}">
                      <a16:creationId xmlns:a16="http://schemas.microsoft.com/office/drawing/2014/main" id="{E2A33559-4641-D844-9610-1F3BC629318C}"/>
                    </a:ext>
                  </a:extLst>
                </p14:cNvPr>
                <p14:cNvContentPartPr/>
                <p14:nvPr/>
              </p14:nvContentPartPr>
              <p14:xfrm>
                <a:off x="6857653" y="1673213"/>
                <a:ext cx="4725720" cy="1413360"/>
              </p14:xfrm>
            </p:contentPart>
          </mc:Choice>
          <mc:Fallback xmlns="">
            <p:pic>
              <p:nvPicPr>
                <p:cNvPr id="35" name="Ink 34">
                  <a:extLst>
                    <a:ext uri="{FF2B5EF4-FFF2-40B4-BE49-F238E27FC236}">
                      <a16:creationId xmlns:a16="http://schemas.microsoft.com/office/drawing/2014/main" id="{E2A33559-4641-D844-9610-1F3BC629318C}"/>
                    </a:ext>
                  </a:extLst>
                </p:cNvPr>
                <p:cNvPicPr/>
                <p:nvPr/>
              </p:nvPicPr>
              <p:blipFill>
                <a:blip r:embed="rId95"/>
                <a:stretch>
                  <a:fillRect/>
                </a:stretch>
              </p:blipFill>
              <p:spPr>
                <a:xfrm>
                  <a:off x="6842533" y="1657733"/>
                  <a:ext cx="4756320" cy="1443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7" name="Ink 36">
                  <a:extLst>
                    <a:ext uri="{FF2B5EF4-FFF2-40B4-BE49-F238E27FC236}">
                      <a16:creationId xmlns:a16="http://schemas.microsoft.com/office/drawing/2014/main" id="{3934FD43-8E3C-B64F-A5B8-F24C228E3BE5}"/>
                    </a:ext>
                  </a:extLst>
                </p14:cNvPr>
                <p14:cNvContentPartPr/>
                <p14:nvPr/>
              </p14:nvContentPartPr>
              <p14:xfrm>
                <a:off x="6593413" y="2879573"/>
                <a:ext cx="4953240" cy="185400"/>
              </p14:xfrm>
            </p:contentPart>
          </mc:Choice>
          <mc:Fallback xmlns="">
            <p:pic>
              <p:nvPicPr>
                <p:cNvPr id="37" name="Ink 36">
                  <a:extLst>
                    <a:ext uri="{FF2B5EF4-FFF2-40B4-BE49-F238E27FC236}">
                      <a16:creationId xmlns:a16="http://schemas.microsoft.com/office/drawing/2014/main" id="{3934FD43-8E3C-B64F-A5B8-F24C228E3BE5}"/>
                    </a:ext>
                  </a:extLst>
                </p:cNvPr>
                <p:cNvPicPr/>
                <p:nvPr/>
              </p:nvPicPr>
              <p:blipFill>
                <a:blip r:embed="rId97"/>
                <a:stretch>
                  <a:fillRect/>
                </a:stretch>
              </p:blipFill>
              <p:spPr>
                <a:xfrm>
                  <a:off x="6577933" y="2864453"/>
                  <a:ext cx="4983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8" name="Ink 37">
                  <a:extLst>
                    <a:ext uri="{FF2B5EF4-FFF2-40B4-BE49-F238E27FC236}">
                      <a16:creationId xmlns:a16="http://schemas.microsoft.com/office/drawing/2014/main" id="{50747225-F829-6148-BA88-F31EDAA0EA6C}"/>
                    </a:ext>
                  </a:extLst>
                </p14:cNvPr>
                <p14:cNvContentPartPr/>
                <p14:nvPr/>
              </p14:nvContentPartPr>
              <p14:xfrm>
                <a:off x="6678013" y="3001253"/>
                <a:ext cx="4778640" cy="878760"/>
              </p14:xfrm>
            </p:contentPart>
          </mc:Choice>
          <mc:Fallback xmlns="">
            <p:pic>
              <p:nvPicPr>
                <p:cNvPr id="38" name="Ink 37">
                  <a:extLst>
                    <a:ext uri="{FF2B5EF4-FFF2-40B4-BE49-F238E27FC236}">
                      <a16:creationId xmlns:a16="http://schemas.microsoft.com/office/drawing/2014/main" id="{50747225-F829-6148-BA88-F31EDAA0EA6C}"/>
                    </a:ext>
                  </a:extLst>
                </p:cNvPr>
                <p:cNvPicPr/>
                <p:nvPr/>
              </p:nvPicPr>
              <p:blipFill>
                <a:blip r:embed="rId99"/>
                <a:stretch>
                  <a:fillRect/>
                </a:stretch>
              </p:blipFill>
              <p:spPr>
                <a:xfrm>
                  <a:off x="6662533" y="2986133"/>
                  <a:ext cx="4809240" cy="909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9" name="Ink 38">
                  <a:extLst>
                    <a:ext uri="{FF2B5EF4-FFF2-40B4-BE49-F238E27FC236}">
                      <a16:creationId xmlns:a16="http://schemas.microsoft.com/office/drawing/2014/main" id="{21BCB508-74C3-434C-ACB1-FB0D986225CF}"/>
                    </a:ext>
                  </a:extLst>
                </p14:cNvPr>
                <p14:cNvContentPartPr/>
                <p14:nvPr/>
              </p14:nvContentPartPr>
              <p14:xfrm>
                <a:off x="6688453" y="3054173"/>
                <a:ext cx="4863240" cy="2032200"/>
              </p14:xfrm>
            </p:contentPart>
          </mc:Choice>
          <mc:Fallback xmlns="">
            <p:pic>
              <p:nvPicPr>
                <p:cNvPr id="39" name="Ink 38">
                  <a:extLst>
                    <a:ext uri="{FF2B5EF4-FFF2-40B4-BE49-F238E27FC236}">
                      <a16:creationId xmlns:a16="http://schemas.microsoft.com/office/drawing/2014/main" id="{21BCB508-74C3-434C-ACB1-FB0D986225CF}"/>
                    </a:ext>
                  </a:extLst>
                </p:cNvPr>
                <p:cNvPicPr/>
                <p:nvPr/>
              </p:nvPicPr>
              <p:blipFill>
                <a:blip r:embed="rId101"/>
                <a:stretch>
                  <a:fillRect/>
                </a:stretch>
              </p:blipFill>
              <p:spPr>
                <a:xfrm>
                  <a:off x="6673333" y="3039053"/>
                  <a:ext cx="4893840" cy="2062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5" name="Ink 84">
                  <a:extLst>
                    <a:ext uri="{FF2B5EF4-FFF2-40B4-BE49-F238E27FC236}">
                      <a16:creationId xmlns:a16="http://schemas.microsoft.com/office/drawing/2014/main" id="{5BCA4AD7-3AE7-F54D-9C9A-857F6481C412}"/>
                    </a:ext>
                  </a:extLst>
                </p14:cNvPr>
                <p14:cNvContentPartPr/>
                <p14:nvPr/>
              </p14:nvContentPartPr>
              <p14:xfrm>
                <a:off x="6698893" y="2916653"/>
                <a:ext cx="4694040" cy="3170160"/>
              </p14:xfrm>
            </p:contentPart>
          </mc:Choice>
          <mc:Fallback xmlns="">
            <p:pic>
              <p:nvPicPr>
                <p:cNvPr id="85" name="Ink 84">
                  <a:extLst>
                    <a:ext uri="{FF2B5EF4-FFF2-40B4-BE49-F238E27FC236}">
                      <a16:creationId xmlns:a16="http://schemas.microsoft.com/office/drawing/2014/main" id="{5BCA4AD7-3AE7-F54D-9C9A-857F6481C412}"/>
                    </a:ext>
                  </a:extLst>
                </p:cNvPr>
                <p:cNvPicPr/>
                <p:nvPr/>
              </p:nvPicPr>
              <p:blipFill>
                <a:blip r:embed="rId103"/>
                <a:stretch>
                  <a:fillRect/>
                </a:stretch>
              </p:blipFill>
              <p:spPr>
                <a:xfrm>
                  <a:off x="6683773" y="2901173"/>
                  <a:ext cx="4724640" cy="3200400"/>
                </a:xfrm>
                <a:prstGeom prst="rect">
                  <a:avLst/>
                </a:prstGeom>
              </p:spPr>
            </p:pic>
          </mc:Fallback>
        </mc:AlternateContent>
      </p:grpSp>
      <p:sp>
        <p:nvSpPr>
          <p:cNvPr id="7" name="Rectangle 6">
            <a:extLst>
              <a:ext uri="{FF2B5EF4-FFF2-40B4-BE49-F238E27FC236}">
                <a16:creationId xmlns:a16="http://schemas.microsoft.com/office/drawing/2014/main" id="{22DAAC14-0957-C44D-B363-414F2680E3F2}"/>
              </a:ext>
            </a:extLst>
          </p:cNvPr>
          <p:cNvSpPr/>
          <p:nvPr/>
        </p:nvSpPr>
        <p:spPr>
          <a:xfrm>
            <a:off x="6593413" y="2514688"/>
            <a:ext cx="797987" cy="968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Smart Phone">
            <a:extLst>
              <a:ext uri="{FF2B5EF4-FFF2-40B4-BE49-F238E27FC236}">
                <a16:creationId xmlns:a16="http://schemas.microsoft.com/office/drawing/2014/main" id="{82FABEE5-D275-9D45-B8C3-3DAFA8EAD24C}"/>
              </a:ext>
            </a:extLst>
          </p:cNvPr>
          <p:cNvPicPr>
            <a:picLocks noChangeAspect="1"/>
          </p:cNvPicPr>
          <p:nvPr/>
        </p:nvPicPr>
        <p:blipFill>
          <a:blip r:embed="rId104">
            <a:extLst>
              <a:ext uri="{96DAC541-7B7A-43D3-8B79-37D633B846F1}">
                <asvg:svgBlip xmlns:asvg="http://schemas.microsoft.com/office/drawing/2016/SVG/main" r:embed="rId105"/>
              </a:ext>
            </a:extLst>
          </a:blip>
          <a:stretch>
            <a:fillRect/>
          </a:stretch>
        </p:blipFill>
        <p:spPr>
          <a:xfrm flipV="1">
            <a:off x="6622211" y="2513879"/>
            <a:ext cx="914400" cy="914400"/>
          </a:xfrm>
          <a:prstGeom prst="rect">
            <a:avLst/>
          </a:prstGeom>
        </p:spPr>
      </p:pic>
      <p:grpSp>
        <p:nvGrpSpPr>
          <p:cNvPr id="267" name="Group 266">
            <a:extLst>
              <a:ext uri="{FF2B5EF4-FFF2-40B4-BE49-F238E27FC236}">
                <a16:creationId xmlns:a16="http://schemas.microsoft.com/office/drawing/2014/main" id="{A178FC0F-0F1A-624F-8906-6053E25AD9C2}"/>
              </a:ext>
            </a:extLst>
          </p:cNvPr>
          <p:cNvGrpSpPr/>
          <p:nvPr/>
        </p:nvGrpSpPr>
        <p:grpSpPr>
          <a:xfrm>
            <a:off x="757894" y="950937"/>
            <a:ext cx="3293559" cy="923908"/>
            <a:chOff x="757894" y="569937"/>
            <a:chExt cx="3293559" cy="923908"/>
          </a:xfrm>
        </p:grpSpPr>
        <p:pic>
          <p:nvPicPr>
            <p:cNvPr id="14" name="Graphic 13" descr="Bank">
              <a:extLst>
                <a:ext uri="{FF2B5EF4-FFF2-40B4-BE49-F238E27FC236}">
                  <a16:creationId xmlns:a16="http://schemas.microsoft.com/office/drawing/2014/main" id="{04771EA9-1077-5F40-98F8-53406C01FA11}"/>
                </a:ext>
              </a:extLst>
            </p:cNvPr>
            <p:cNvPicPr>
              <a:picLocks noChangeAspect="1"/>
            </p:cNvPicPr>
            <p:nvPr/>
          </p:nvPicPr>
          <p:blipFill>
            <a:blip r:embed="rId106">
              <a:extLst>
                <a:ext uri="{96DAC541-7B7A-43D3-8B79-37D633B846F1}">
                  <asvg:svgBlip xmlns:asvg="http://schemas.microsoft.com/office/drawing/2016/SVG/main" r:embed="rId107"/>
                </a:ext>
              </a:extLst>
            </a:blip>
            <a:stretch>
              <a:fillRect/>
            </a:stretch>
          </p:blipFill>
          <p:spPr>
            <a:xfrm>
              <a:off x="757894" y="579445"/>
              <a:ext cx="914063" cy="895048"/>
            </a:xfrm>
            <a:prstGeom prst="rect">
              <a:avLst/>
            </a:prstGeom>
          </p:spPr>
        </p:pic>
        <p:pic>
          <p:nvPicPr>
            <p:cNvPr id="28" name="Graphic 27" descr="Workflow">
              <a:extLst>
                <a:ext uri="{FF2B5EF4-FFF2-40B4-BE49-F238E27FC236}">
                  <a16:creationId xmlns:a16="http://schemas.microsoft.com/office/drawing/2014/main" id="{202AA70B-743D-CF47-B479-EAF2AC3E8465}"/>
                </a:ext>
              </a:extLst>
            </p:cNvPr>
            <p:cNvPicPr>
              <a:picLocks noChangeAspect="1"/>
            </p:cNvPicPr>
            <p:nvPr/>
          </p:nvPicPr>
          <p:blipFill>
            <a:blip r:embed="rId108">
              <a:extLst>
                <a:ext uri="{96DAC541-7B7A-43D3-8B79-37D633B846F1}">
                  <asvg:svgBlip xmlns:asvg="http://schemas.microsoft.com/office/drawing/2016/SVG/main" r:embed="rId109"/>
                </a:ext>
              </a:extLst>
            </a:blip>
            <a:stretch>
              <a:fillRect/>
            </a:stretch>
          </p:blipFill>
          <p:spPr>
            <a:xfrm rot="16200000" flipH="1">
              <a:off x="2380432" y="579445"/>
              <a:ext cx="914063" cy="895048"/>
            </a:xfrm>
            <a:prstGeom prst="rect">
              <a:avLst/>
            </a:prstGeom>
          </p:spPr>
        </p:pic>
        <p:pic>
          <p:nvPicPr>
            <p:cNvPr id="30" name="Graphic 29" descr="Users">
              <a:extLst>
                <a:ext uri="{FF2B5EF4-FFF2-40B4-BE49-F238E27FC236}">
                  <a16:creationId xmlns:a16="http://schemas.microsoft.com/office/drawing/2014/main" id="{65D31CB8-7331-FA4D-818A-FC32AB7BC609}"/>
                </a:ext>
              </a:extLst>
            </p:cNvPr>
            <p:cNvPicPr>
              <a:picLocks noChangeAspect="1"/>
            </p:cNvPicPr>
            <p:nvPr/>
          </p:nvPicPr>
          <p:blipFill>
            <a:blip r:embed="rId110">
              <a:extLst>
                <a:ext uri="{96DAC541-7B7A-43D3-8B79-37D633B846F1}">
                  <asvg:svgBlip xmlns:asvg="http://schemas.microsoft.com/office/drawing/2016/SVG/main" r:embed="rId111"/>
                </a:ext>
              </a:extLst>
            </a:blip>
            <a:stretch>
              <a:fillRect/>
            </a:stretch>
          </p:blipFill>
          <p:spPr>
            <a:xfrm>
              <a:off x="1569164" y="579445"/>
              <a:ext cx="914063" cy="895048"/>
            </a:xfrm>
            <a:prstGeom prst="rect">
              <a:avLst/>
            </a:prstGeom>
          </p:spPr>
        </p:pic>
        <p:pic>
          <p:nvPicPr>
            <p:cNvPr id="31" name="Picture 30">
              <a:extLst>
                <a:ext uri="{FF2B5EF4-FFF2-40B4-BE49-F238E27FC236}">
                  <a16:creationId xmlns:a16="http://schemas.microsoft.com/office/drawing/2014/main" id="{2559D9EF-3F69-8F46-BA62-DE8F41B5CCBC}"/>
                </a:ext>
              </a:extLst>
            </p:cNvPr>
            <p:cNvPicPr>
              <a:picLocks noChangeAspect="1"/>
            </p:cNvPicPr>
            <p:nvPr/>
          </p:nvPicPr>
          <p:blipFill>
            <a:blip r:embed="rId112"/>
            <a:stretch>
              <a:fillRect/>
            </a:stretch>
          </p:blipFill>
          <p:spPr>
            <a:xfrm>
              <a:off x="3333125" y="579445"/>
              <a:ext cx="718328" cy="914400"/>
            </a:xfrm>
            <a:prstGeom prst="rect">
              <a:avLst/>
            </a:prstGeom>
          </p:spPr>
        </p:pic>
      </p:grpSp>
      <p:grpSp>
        <p:nvGrpSpPr>
          <p:cNvPr id="266" name="Group 265">
            <a:extLst>
              <a:ext uri="{FF2B5EF4-FFF2-40B4-BE49-F238E27FC236}">
                <a16:creationId xmlns:a16="http://schemas.microsoft.com/office/drawing/2014/main" id="{479B14F8-1BCB-E84B-8D65-FF89F45FBBAC}"/>
              </a:ext>
            </a:extLst>
          </p:cNvPr>
          <p:cNvGrpSpPr/>
          <p:nvPr/>
        </p:nvGrpSpPr>
        <p:grpSpPr>
          <a:xfrm>
            <a:off x="755017" y="2173012"/>
            <a:ext cx="3293559" cy="923908"/>
            <a:chOff x="755017" y="1792012"/>
            <a:chExt cx="3293559" cy="923908"/>
          </a:xfrm>
        </p:grpSpPr>
        <p:pic>
          <p:nvPicPr>
            <p:cNvPr id="213" name="Graphic 212" descr="Bank">
              <a:extLst>
                <a:ext uri="{FF2B5EF4-FFF2-40B4-BE49-F238E27FC236}">
                  <a16:creationId xmlns:a16="http://schemas.microsoft.com/office/drawing/2014/main" id="{329E5F10-6370-3542-A5EA-8F6B5F107B06}"/>
                </a:ext>
              </a:extLst>
            </p:cNvPr>
            <p:cNvPicPr>
              <a:picLocks noChangeAspect="1"/>
            </p:cNvPicPr>
            <p:nvPr/>
          </p:nvPicPr>
          <p:blipFill>
            <a:blip r:embed="rId106">
              <a:extLst>
                <a:ext uri="{96DAC541-7B7A-43D3-8B79-37D633B846F1}">
                  <asvg:svgBlip xmlns:asvg="http://schemas.microsoft.com/office/drawing/2016/SVG/main" r:embed="rId107"/>
                </a:ext>
              </a:extLst>
            </a:blip>
            <a:stretch>
              <a:fillRect/>
            </a:stretch>
          </p:blipFill>
          <p:spPr>
            <a:xfrm>
              <a:off x="755017" y="1801520"/>
              <a:ext cx="914063" cy="895048"/>
            </a:xfrm>
            <a:prstGeom prst="rect">
              <a:avLst/>
            </a:prstGeom>
          </p:spPr>
        </p:pic>
        <p:pic>
          <p:nvPicPr>
            <p:cNvPr id="214" name="Graphic 213" descr="Workflow">
              <a:extLst>
                <a:ext uri="{FF2B5EF4-FFF2-40B4-BE49-F238E27FC236}">
                  <a16:creationId xmlns:a16="http://schemas.microsoft.com/office/drawing/2014/main" id="{EBCA74B3-AFAA-A34F-81FE-775DE65ED367}"/>
                </a:ext>
              </a:extLst>
            </p:cNvPr>
            <p:cNvPicPr>
              <a:picLocks noChangeAspect="1"/>
            </p:cNvPicPr>
            <p:nvPr/>
          </p:nvPicPr>
          <p:blipFill>
            <a:blip r:embed="rId108">
              <a:extLst>
                <a:ext uri="{96DAC541-7B7A-43D3-8B79-37D633B846F1}">
                  <asvg:svgBlip xmlns:asvg="http://schemas.microsoft.com/office/drawing/2016/SVG/main" r:embed="rId109"/>
                </a:ext>
              </a:extLst>
            </a:blip>
            <a:stretch>
              <a:fillRect/>
            </a:stretch>
          </p:blipFill>
          <p:spPr>
            <a:xfrm rot="16200000" flipH="1">
              <a:off x="2377555" y="1801520"/>
              <a:ext cx="914063" cy="895048"/>
            </a:xfrm>
            <a:prstGeom prst="rect">
              <a:avLst/>
            </a:prstGeom>
          </p:spPr>
        </p:pic>
        <p:pic>
          <p:nvPicPr>
            <p:cNvPr id="215" name="Graphic 214" descr="Users">
              <a:extLst>
                <a:ext uri="{FF2B5EF4-FFF2-40B4-BE49-F238E27FC236}">
                  <a16:creationId xmlns:a16="http://schemas.microsoft.com/office/drawing/2014/main" id="{9630DCAD-6C47-4B43-A67F-ED10F4197777}"/>
                </a:ext>
              </a:extLst>
            </p:cNvPr>
            <p:cNvPicPr>
              <a:picLocks noChangeAspect="1"/>
            </p:cNvPicPr>
            <p:nvPr/>
          </p:nvPicPr>
          <p:blipFill>
            <a:blip r:embed="rId110">
              <a:extLst>
                <a:ext uri="{96DAC541-7B7A-43D3-8B79-37D633B846F1}">
                  <asvg:svgBlip xmlns:asvg="http://schemas.microsoft.com/office/drawing/2016/SVG/main" r:embed="rId111"/>
                </a:ext>
              </a:extLst>
            </a:blip>
            <a:stretch>
              <a:fillRect/>
            </a:stretch>
          </p:blipFill>
          <p:spPr>
            <a:xfrm>
              <a:off x="1566287" y="1801520"/>
              <a:ext cx="914063" cy="895048"/>
            </a:xfrm>
            <a:prstGeom prst="rect">
              <a:avLst/>
            </a:prstGeom>
          </p:spPr>
        </p:pic>
        <p:pic>
          <p:nvPicPr>
            <p:cNvPr id="216" name="Picture 215">
              <a:extLst>
                <a:ext uri="{FF2B5EF4-FFF2-40B4-BE49-F238E27FC236}">
                  <a16:creationId xmlns:a16="http://schemas.microsoft.com/office/drawing/2014/main" id="{47C168B4-E537-4743-8DF0-B37C11178EA6}"/>
                </a:ext>
              </a:extLst>
            </p:cNvPr>
            <p:cNvPicPr>
              <a:picLocks noChangeAspect="1"/>
            </p:cNvPicPr>
            <p:nvPr/>
          </p:nvPicPr>
          <p:blipFill>
            <a:blip r:embed="rId112"/>
            <a:stretch>
              <a:fillRect/>
            </a:stretch>
          </p:blipFill>
          <p:spPr>
            <a:xfrm>
              <a:off x="3330248" y="1801520"/>
              <a:ext cx="718328" cy="914400"/>
            </a:xfrm>
            <a:prstGeom prst="rect">
              <a:avLst/>
            </a:prstGeom>
          </p:spPr>
        </p:pic>
      </p:grpSp>
      <p:grpSp>
        <p:nvGrpSpPr>
          <p:cNvPr id="265" name="Group 264">
            <a:extLst>
              <a:ext uri="{FF2B5EF4-FFF2-40B4-BE49-F238E27FC236}">
                <a16:creationId xmlns:a16="http://schemas.microsoft.com/office/drawing/2014/main" id="{1C7D911B-FE96-C540-B283-9D9704C0C769}"/>
              </a:ext>
            </a:extLst>
          </p:cNvPr>
          <p:cNvGrpSpPr/>
          <p:nvPr/>
        </p:nvGrpSpPr>
        <p:grpSpPr>
          <a:xfrm>
            <a:off x="752140" y="3395087"/>
            <a:ext cx="3293559" cy="923908"/>
            <a:chOff x="752140" y="3014087"/>
            <a:chExt cx="3293559" cy="923908"/>
          </a:xfrm>
        </p:grpSpPr>
        <p:pic>
          <p:nvPicPr>
            <p:cNvPr id="218" name="Graphic 217" descr="Bank">
              <a:extLst>
                <a:ext uri="{FF2B5EF4-FFF2-40B4-BE49-F238E27FC236}">
                  <a16:creationId xmlns:a16="http://schemas.microsoft.com/office/drawing/2014/main" id="{B756DDB2-D3BC-C64B-B211-E5E5E892FC80}"/>
                </a:ext>
              </a:extLst>
            </p:cNvPr>
            <p:cNvPicPr>
              <a:picLocks noChangeAspect="1"/>
            </p:cNvPicPr>
            <p:nvPr/>
          </p:nvPicPr>
          <p:blipFill>
            <a:blip r:embed="rId106">
              <a:extLst>
                <a:ext uri="{96DAC541-7B7A-43D3-8B79-37D633B846F1}">
                  <asvg:svgBlip xmlns:asvg="http://schemas.microsoft.com/office/drawing/2016/SVG/main" r:embed="rId107"/>
                </a:ext>
              </a:extLst>
            </a:blip>
            <a:stretch>
              <a:fillRect/>
            </a:stretch>
          </p:blipFill>
          <p:spPr>
            <a:xfrm>
              <a:off x="752140" y="3023595"/>
              <a:ext cx="914063" cy="895048"/>
            </a:xfrm>
            <a:prstGeom prst="rect">
              <a:avLst/>
            </a:prstGeom>
          </p:spPr>
        </p:pic>
        <p:pic>
          <p:nvPicPr>
            <p:cNvPr id="219" name="Graphic 218" descr="Workflow">
              <a:extLst>
                <a:ext uri="{FF2B5EF4-FFF2-40B4-BE49-F238E27FC236}">
                  <a16:creationId xmlns:a16="http://schemas.microsoft.com/office/drawing/2014/main" id="{461241F0-C639-D043-9A60-3A630C1F4892}"/>
                </a:ext>
              </a:extLst>
            </p:cNvPr>
            <p:cNvPicPr>
              <a:picLocks noChangeAspect="1"/>
            </p:cNvPicPr>
            <p:nvPr/>
          </p:nvPicPr>
          <p:blipFill>
            <a:blip r:embed="rId108">
              <a:extLst>
                <a:ext uri="{96DAC541-7B7A-43D3-8B79-37D633B846F1}">
                  <asvg:svgBlip xmlns:asvg="http://schemas.microsoft.com/office/drawing/2016/SVG/main" r:embed="rId109"/>
                </a:ext>
              </a:extLst>
            </a:blip>
            <a:stretch>
              <a:fillRect/>
            </a:stretch>
          </p:blipFill>
          <p:spPr>
            <a:xfrm rot="16200000" flipH="1">
              <a:off x="2374678" y="3023595"/>
              <a:ext cx="914063" cy="895048"/>
            </a:xfrm>
            <a:prstGeom prst="rect">
              <a:avLst/>
            </a:prstGeom>
          </p:spPr>
        </p:pic>
        <p:pic>
          <p:nvPicPr>
            <p:cNvPr id="220" name="Graphic 219" descr="Users">
              <a:extLst>
                <a:ext uri="{FF2B5EF4-FFF2-40B4-BE49-F238E27FC236}">
                  <a16:creationId xmlns:a16="http://schemas.microsoft.com/office/drawing/2014/main" id="{DA9239E8-5119-324D-B9F0-DC39338C7A1A}"/>
                </a:ext>
              </a:extLst>
            </p:cNvPr>
            <p:cNvPicPr>
              <a:picLocks noChangeAspect="1"/>
            </p:cNvPicPr>
            <p:nvPr/>
          </p:nvPicPr>
          <p:blipFill>
            <a:blip r:embed="rId110">
              <a:extLst>
                <a:ext uri="{96DAC541-7B7A-43D3-8B79-37D633B846F1}">
                  <asvg:svgBlip xmlns:asvg="http://schemas.microsoft.com/office/drawing/2016/SVG/main" r:embed="rId111"/>
                </a:ext>
              </a:extLst>
            </a:blip>
            <a:stretch>
              <a:fillRect/>
            </a:stretch>
          </p:blipFill>
          <p:spPr>
            <a:xfrm>
              <a:off x="1563410" y="3023595"/>
              <a:ext cx="914063" cy="895048"/>
            </a:xfrm>
            <a:prstGeom prst="rect">
              <a:avLst/>
            </a:prstGeom>
          </p:spPr>
        </p:pic>
        <p:pic>
          <p:nvPicPr>
            <p:cNvPr id="221" name="Picture 220">
              <a:extLst>
                <a:ext uri="{FF2B5EF4-FFF2-40B4-BE49-F238E27FC236}">
                  <a16:creationId xmlns:a16="http://schemas.microsoft.com/office/drawing/2014/main" id="{0B0C4607-22BC-3346-8B8D-514FC8546AD9}"/>
                </a:ext>
              </a:extLst>
            </p:cNvPr>
            <p:cNvPicPr>
              <a:picLocks noChangeAspect="1"/>
            </p:cNvPicPr>
            <p:nvPr/>
          </p:nvPicPr>
          <p:blipFill>
            <a:blip r:embed="rId112"/>
            <a:stretch>
              <a:fillRect/>
            </a:stretch>
          </p:blipFill>
          <p:spPr>
            <a:xfrm>
              <a:off x="3327371" y="3023595"/>
              <a:ext cx="718328" cy="914400"/>
            </a:xfrm>
            <a:prstGeom prst="rect">
              <a:avLst/>
            </a:prstGeom>
          </p:spPr>
        </p:pic>
      </p:grpSp>
      <p:grpSp>
        <p:nvGrpSpPr>
          <p:cNvPr id="264" name="Group 263">
            <a:extLst>
              <a:ext uri="{FF2B5EF4-FFF2-40B4-BE49-F238E27FC236}">
                <a16:creationId xmlns:a16="http://schemas.microsoft.com/office/drawing/2014/main" id="{EEDDD498-8202-2F42-8563-FFAF40DC7D5A}"/>
              </a:ext>
            </a:extLst>
          </p:cNvPr>
          <p:cNvGrpSpPr/>
          <p:nvPr/>
        </p:nvGrpSpPr>
        <p:grpSpPr>
          <a:xfrm>
            <a:off x="749263" y="4617162"/>
            <a:ext cx="3293559" cy="923908"/>
            <a:chOff x="749263" y="4236162"/>
            <a:chExt cx="3293559" cy="923908"/>
          </a:xfrm>
        </p:grpSpPr>
        <p:pic>
          <p:nvPicPr>
            <p:cNvPr id="223" name="Graphic 222" descr="Bank">
              <a:extLst>
                <a:ext uri="{FF2B5EF4-FFF2-40B4-BE49-F238E27FC236}">
                  <a16:creationId xmlns:a16="http://schemas.microsoft.com/office/drawing/2014/main" id="{5EAA76E2-166C-324B-9DFA-9C5FD18E387E}"/>
                </a:ext>
              </a:extLst>
            </p:cNvPr>
            <p:cNvPicPr>
              <a:picLocks noChangeAspect="1"/>
            </p:cNvPicPr>
            <p:nvPr/>
          </p:nvPicPr>
          <p:blipFill>
            <a:blip r:embed="rId106">
              <a:extLst>
                <a:ext uri="{96DAC541-7B7A-43D3-8B79-37D633B846F1}">
                  <asvg:svgBlip xmlns:asvg="http://schemas.microsoft.com/office/drawing/2016/SVG/main" r:embed="rId107"/>
                </a:ext>
              </a:extLst>
            </a:blip>
            <a:stretch>
              <a:fillRect/>
            </a:stretch>
          </p:blipFill>
          <p:spPr>
            <a:xfrm>
              <a:off x="749263" y="4245670"/>
              <a:ext cx="914063" cy="895048"/>
            </a:xfrm>
            <a:prstGeom prst="rect">
              <a:avLst/>
            </a:prstGeom>
          </p:spPr>
        </p:pic>
        <p:pic>
          <p:nvPicPr>
            <p:cNvPr id="224" name="Graphic 223" descr="Workflow">
              <a:extLst>
                <a:ext uri="{FF2B5EF4-FFF2-40B4-BE49-F238E27FC236}">
                  <a16:creationId xmlns:a16="http://schemas.microsoft.com/office/drawing/2014/main" id="{3E84852D-6E1B-9442-8E6D-92DB2F2209F0}"/>
                </a:ext>
              </a:extLst>
            </p:cNvPr>
            <p:cNvPicPr>
              <a:picLocks noChangeAspect="1"/>
            </p:cNvPicPr>
            <p:nvPr/>
          </p:nvPicPr>
          <p:blipFill>
            <a:blip r:embed="rId108">
              <a:extLst>
                <a:ext uri="{96DAC541-7B7A-43D3-8B79-37D633B846F1}">
                  <asvg:svgBlip xmlns:asvg="http://schemas.microsoft.com/office/drawing/2016/SVG/main" r:embed="rId109"/>
                </a:ext>
              </a:extLst>
            </a:blip>
            <a:stretch>
              <a:fillRect/>
            </a:stretch>
          </p:blipFill>
          <p:spPr>
            <a:xfrm rot="16200000" flipH="1">
              <a:off x="2371801" y="4245670"/>
              <a:ext cx="914063" cy="895048"/>
            </a:xfrm>
            <a:prstGeom prst="rect">
              <a:avLst/>
            </a:prstGeom>
          </p:spPr>
        </p:pic>
        <p:pic>
          <p:nvPicPr>
            <p:cNvPr id="225" name="Graphic 224" descr="Users">
              <a:extLst>
                <a:ext uri="{FF2B5EF4-FFF2-40B4-BE49-F238E27FC236}">
                  <a16:creationId xmlns:a16="http://schemas.microsoft.com/office/drawing/2014/main" id="{176A2712-C8C0-664C-8CAC-F3DA0355FB68}"/>
                </a:ext>
              </a:extLst>
            </p:cNvPr>
            <p:cNvPicPr>
              <a:picLocks noChangeAspect="1"/>
            </p:cNvPicPr>
            <p:nvPr/>
          </p:nvPicPr>
          <p:blipFill>
            <a:blip r:embed="rId110">
              <a:extLst>
                <a:ext uri="{96DAC541-7B7A-43D3-8B79-37D633B846F1}">
                  <asvg:svgBlip xmlns:asvg="http://schemas.microsoft.com/office/drawing/2016/SVG/main" r:embed="rId111"/>
                </a:ext>
              </a:extLst>
            </a:blip>
            <a:stretch>
              <a:fillRect/>
            </a:stretch>
          </p:blipFill>
          <p:spPr>
            <a:xfrm>
              <a:off x="1560533" y="4245670"/>
              <a:ext cx="914063" cy="895048"/>
            </a:xfrm>
            <a:prstGeom prst="rect">
              <a:avLst/>
            </a:prstGeom>
          </p:spPr>
        </p:pic>
        <p:pic>
          <p:nvPicPr>
            <p:cNvPr id="226" name="Picture 225">
              <a:extLst>
                <a:ext uri="{FF2B5EF4-FFF2-40B4-BE49-F238E27FC236}">
                  <a16:creationId xmlns:a16="http://schemas.microsoft.com/office/drawing/2014/main" id="{7923A800-3DE7-884B-A910-CE25EB9E5917}"/>
                </a:ext>
              </a:extLst>
            </p:cNvPr>
            <p:cNvPicPr>
              <a:picLocks noChangeAspect="1"/>
            </p:cNvPicPr>
            <p:nvPr/>
          </p:nvPicPr>
          <p:blipFill>
            <a:blip r:embed="rId112"/>
            <a:stretch>
              <a:fillRect/>
            </a:stretch>
          </p:blipFill>
          <p:spPr>
            <a:xfrm>
              <a:off x="3324494" y="4245670"/>
              <a:ext cx="718328" cy="914400"/>
            </a:xfrm>
            <a:prstGeom prst="rect">
              <a:avLst/>
            </a:prstGeom>
          </p:spPr>
        </p:pic>
      </p:grpSp>
      <p:grpSp>
        <p:nvGrpSpPr>
          <p:cNvPr id="263" name="Group 262">
            <a:extLst>
              <a:ext uri="{FF2B5EF4-FFF2-40B4-BE49-F238E27FC236}">
                <a16:creationId xmlns:a16="http://schemas.microsoft.com/office/drawing/2014/main" id="{F55C3FA7-99F9-9A4A-9CBE-4E0C5E1DBA56}"/>
              </a:ext>
            </a:extLst>
          </p:cNvPr>
          <p:cNvGrpSpPr/>
          <p:nvPr/>
        </p:nvGrpSpPr>
        <p:grpSpPr>
          <a:xfrm>
            <a:off x="746386" y="5839237"/>
            <a:ext cx="3293559" cy="923908"/>
            <a:chOff x="746386" y="5458237"/>
            <a:chExt cx="3293559" cy="923908"/>
          </a:xfrm>
        </p:grpSpPr>
        <p:pic>
          <p:nvPicPr>
            <p:cNvPr id="228" name="Graphic 227" descr="Bank">
              <a:extLst>
                <a:ext uri="{FF2B5EF4-FFF2-40B4-BE49-F238E27FC236}">
                  <a16:creationId xmlns:a16="http://schemas.microsoft.com/office/drawing/2014/main" id="{6B683E75-0A28-6640-B53B-AA9D028ECFCF}"/>
                </a:ext>
              </a:extLst>
            </p:cNvPr>
            <p:cNvPicPr>
              <a:picLocks noChangeAspect="1"/>
            </p:cNvPicPr>
            <p:nvPr/>
          </p:nvPicPr>
          <p:blipFill>
            <a:blip r:embed="rId106">
              <a:extLst>
                <a:ext uri="{96DAC541-7B7A-43D3-8B79-37D633B846F1}">
                  <asvg:svgBlip xmlns:asvg="http://schemas.microsoft.com/office/drawing/2016/SVG/main" r:embed="rId107"/>
                </a:ext>
              </a:extLst>
            </a:blip>
            <a:stretch>
              <a:fillRect/>
            </a:stretch>
          </p:blipFill>
          <p:spPr>
            <a:xfrm>
              <a:off x="746386" y="5467745"/>
              <a:ext cx="914063" cy="895048"/>
            </a:xfrm>
            <a:prstGeom prst="rect">
              <a:avLst/>
            </a:prstGeom>
          </p:spPr>
        </p:pic>
        <p:pic>
          <p:nvPicPr>
            <p:cNvPr id="229" name="Graphic 228" descr="Workflow">
              <a:extLst>
                <a:ext uri="{FF2B5EF4-FFF2-40B4-BE49-F238E27FC236}">
                  <a16:creationId xmlns:a16="http://schemas.microsoft.com/office/drawing/2014/main" id="{3C70CC26-D5C5-1E4D-838C-0A0E97F9E174}"/>
                </a:ext>
              </a:extLst>
            </p:cNvPr>
            <p:cNvPicPr>
              <a:picLocks noChangeAspect="1"/>
            </p:cNvPicPr>
            <p:nvPr/>
          </p:nvPicPr>
          <p:blipFill>
            <a:blip r:embed="rId108">
              <a:extLst>
                <a:ext uri="{96DAC541-7B7A-43D3-8B79-37D633B846F1}">
                  <asvg:svgBlip xmlns:asvg="http://schemas.microsoft.com/office/drawing/2016/SVG/main" r:embed="rId109"/>
                </a:ext>
              </a:extLst>
            </a:blip>
            <a:stretch>
              <a:fillRect/>
            </a:stretch>
          </p:blipFill>
          <p:spPr>
            <a:xfrm rot="16200000" flipH="1">
              <a:off x="2368924" y="5467745"/>
              <a:ext cx="914063" cy="895048"/>
            </a:xfrm>
            <a:prstGeom prst="rect">
              <a:avLst/>
            </a:prstGeom>
          </p:spPr>
        </p:pic>
        <p:pic>
          <p:nvPicPr>
            <p:cNvPr id="230" name="Graphic 229" descr="Users">
              <a:extLst>
                <a:ext uri="{FF2B5EF4-FFF2-40B4-BE49-F238E27FC236}">
                  <a16:creationId xmlns:a16="http://schemas.microsoft.com/office/drawing/2014/main" id="{9DF805CD-FD9F-9943-90EC-22660FE9F4E7}"/>
                </a:ext>
              </a:extLst>
            </p:cNvPr>
            <p:cNvPicPr>
              <a:picLocks noChangeAspect="1"/>
            </p:cNvPicPr>
            <p:nvPr/>
          </p:nvPicPr>
          <p:blipFill>
            <a:blip r:embed="rId110">
              <a:extLst>
                <a:ext uri="{96DAC541-7B7A-43D3-8B79-37D633B846F1}">
                  <asvg:svgBlip xmlns:asvg="http://schemas.microsoft.com/office/drawing/2016/SVG/main" r:embed="rId111"/>
                </a:ext>
              </a:extLst>
            </a:blip>
            <a:stretch>
              <a:fillRect/>
            </a:stretch>
          </p:blipFill>
          <p:spPr>
            <a:xfrm>
              <a:off x="1557656" y="5467745"/>
              <a:ext cx="914063" cy="895048"/>
            </a:xfrm>
            <a:prstGeom prst="rect">
              <a:avLst/>
            </a:prstGeom>
          </p:spPr>
        </p:pic>
        <p:pic>
          <p:nvPicPr>
            <p:cNvPr id="231" name="Picture 230">
              <a:extLst>
                <a:ext uri="{FF2B5EF4-FFF2-40B4-BE49-F238E27FC236}">
                  <a16:creationId xmlns:a16="http://schemas.microsoft.com/office/drawing/2014/main" id="{8649356F-26DE-BA4F-8F74-4B5A59C2387F}"/>
                </a:ext>
              </a:extLst>
            </p:cNvPr>
            <p:cNvPicPr>
              <a:picLocks noChangeAspect="1"/>
            </p:cNvPicPr>
            <p:nvPr/>
          </p:nvPicPr>
          <p:blipFill>
            <a:blip r:embed="rId112"/>
            <a:stretch>
              <a:fillRect/>
            </a:stretch>
          </p:blipFill>
          <p:spPr>
            <a:xfrm>
              <a:off x="3321617" y="5467745"/>
              <a:ext cx="718328" cy="914400"/>
            </a:xfrm>
            <a:prstGeom prst="rect">
              <a:avLst/>
            </a:prstGeom>
          </p:spPr>
        </p:pic>
      </p:grpSp>
      <p:sp>
        <p:nvSpPr>
          <p:cNvPr id="248" name="TextBox 247">
            <a:extLst>
              <a:ext uri="{FF2B5EF4-FFF2-40B4-BE49-F238E27FC236}">
                <a16:creationId xmlns:a16="http://schemas.microsoft.com/office/drawing/2014/main" id="{D15FE237-7975-564A-80F3-5F8349C1F1C4}"/>
              </a:ext>
            </a:extLst>
          </p:cNvPr>
          <p:cNvSpPr txBox="1"/>
          <p:nvPr/>
        </p:nvSpPr>
        <p:spPr>
          <a:xfrm>
            <a:off x="554179" y="49227"/>
            <a:ext cx="4891351" cy="923330"/>
          </a:xfrm>
          <a:prstGeom prst="rect">
            <a:avLst/>
          </a:prstGeom>
          <a:noFill/>
        </p:spPr>
        <p:txBody>
          <a:bodyPr wrap="square" rtlCol="0">
            <a:spAutoFit/>
          </a:bodyPr>
          <a:lstStyle/>
          <a:p>
            <a:pPr algn="ctr"/>
            <a:r>
              <a:rPr lang="en-US" dirty="0"/>
              <a:t>PCTF Verified Person</a:t>
            </a:r>
            <a:br>
              <a:rPr lang="en-US" dirty="0"/>
            </a:br>
            <a:r>
              <a:rPr lang="en-US" dirty="0"/>
              <a:t>Simulation of Government ID Proofing, Registration, Issuance</a:t>
            </a:r>
          </a:p>
        </p:txBody>
      </p:sp>
      <p:sp>
        <p:nvSpPr>
          <p:cNvPr id="6" name="TextBox 5">
            <a:extLst>
              <a:ext uri="{FF2B5EF4-FFF2-40B4-BE49-F238E27FC236}">
                <a16:creationId xmlns:a16="http://schemas.microsoft.com/office/drawing/2014/main" id="{561A9D14-7D3E-4649-BCFB-0A751C133144}"/>
              </a:ext>
            </a:extLst>
          </p:cNvPr>
          <p:cNvSpPr txBox="1"/>
          <p:nvPr/>
        </p:nvSpPr>
        <p:spPr>
          <a:xfrm>
            <a:off x="208495" y="1228225"/>
            <a:ext cx="1653989" cy="369332"/>
          </a:xfrm>
          <a:prstGeom prst="rect">
            <a:avLst/>
          </a:prstGeom>
          <a:noFill/>
        </p:spPr>
        <p:txBody>
          <a:bodyPr wrap="square" rtlCol="0">
            <a:spAutoFit/>
          </a:bodyPr>
          <a:lstStyle/>
          <a:p>
            <a:r>
              <a:rPr lang="en-US" dirty="0"/>
              <a:t>Prov1</a:t>
            </a:r>
          </a:p>
        </p:txBody>
      </p:sp>
      <p:sp>
        <p:nvSpPr>
          <p:cNvPr id="78" name="TextBox 77">
            <a:extLst>
              <a:ext uri="{FF2B5EF4-FFF2-40B4-BE49-F238E27FC236}">
                <a16:creationId xmlns:a16="http://schemas.microsoft.com/office/drawing/2014/main" id="{7F7F476E-08FB-EC40-981E-500BAC2EC55C}"/>
              </a:ext>
            </a:extLst>
          </p:cNvPr>
          <p:cNvSpPr txBox="1"/>
          <p:nvPr/>
        </p:nvSpPr>
        <p:spPr>
          <a:xfrm>
            <a:off x="208495" y="2450300"/>
            <a:ext cx="1653989" cy="369332"/>
          </a:xfrm>
          <a:prstGeom prst="rect">
            <a:avLst/>
          </a:prstGeom>
          <a:noFill/>
        </p:spPr>
        <p:txBody>
          <a:bodyPr wrap="square" rtlCol="0">
            <a:spAutoFit/>
          </a:bodyPr>
          <a:lstStyle/>
          <a:p>
            <a:r>
              <a:rPr lang="en-US" dirty="0"/>
              <a:t>Prov2</a:t>
            </a:r>
          </a:p>
        </p:txBody>
      </p:sp>
      <p:sp>
        <p:nvSpPr>
          <p:cNvPr id="79" name="TextBox 78">
            <a:extLst>
              <a:ext uri="{FF2B5EF4-FFF2-40B4-BE49-F238E27FC236}">
                <a16:creationId xmlns:a16="http://schemas.microsoft.com/office/drawing/2014/main" id="{293C0226-E285-5042-942F-CB025819409F}"/>
              </a:ext>
            </a:extLst>
          </p:cNvPr>
          <p:cNvSpPr txBox="1"/>
          <p:nvPr/>
        </p:nvSpPr>
        <p:spPr>
          <a:xfrm>
            <a:off x="208495" y="3672375"/>
            <a:ext cx="1653989" cy="369332"/>
          </a:xfrm>
          <a:prstGeom prst="rect">
            <a:avLst/>
          </a:prstGeom>
          <a:noFill/>
        </p:spPr>
        <p:txBody>
          <a:bodyPr wrap="square" rtlCol="0">
            <a:spAutoFit/>
          </a:bodyPr>
          <a:lstStyle/>
          <a:p>
            <a:r>
              <a:rPr lang="en-US" dirty="0"/>
              <a:t>Fed</a:t>
            </a:r>
          </a:p>
        </p:txBody>
      </p:sp>
      <p:sp>
        <p:nvSpPr>
          <p:cNvPr id="80" name="TextBox 79">
            <a:extLst>
              <a:ext uri="{FF2B5EF4-FFF2-40B4-BE49-F238E27FC236}">
                <a16:creationId xmlns:a16="http://schemas.microsoft.com/office/drawing/2014/main" id="{9DBC7633-ED77-7A47-A00B-53C3BFF5E7C1}"/>
              </a:ext>
            </a:extLst>
          </p:cNvPr>
          <p:cNvSpPr txBox="1"/>
          <p:nvPr/>
        </p:nvSpPr>
        <p:spPr>
          <a:xfrm>
            <a:off x="208495" y="4894450"/>
            <a:ext cx="1653989" cy="369332"/>
          </a:xfrm>
          <a:prstGeom prst="rect">
            <a:avLst/>
          </a:prstGeom>
          <a:noFill/>
        </p:spPr>
        <p:txBody>
          <a:bodyPr wrap="square" rtlCol="0">
            <a:spAutoFit/>
          </a:bodyPr>
          <a:lstStyle/>
          <a:p>
            <a:r>
              <a:rPr lang="en-US" dirty="0"/>
              <a:t>Terr1</a:t>
            </a:r>
          </a:p>
        </p:txBody>
      </p:sp>
      <p:sp>
        <p:nvSpPr>
          <p:cNvPr id="81" name="TextBox 80">
            <a:extLst>
              <a:ext uri="{FF2B5EF4-FFF2-40B4-BE49-F238E27FC236}">
                <a16:creationId xmlns:a16="http://schemas.microsoft.com/office/drawing/2014/main" id="{02DFB2F6-558E-3044-86D5-197EF51FB44F}"/>
              </a:ext>
            </a:extLst>
          </p:cNvPr>
          <p:cNvSpPr txBox="1"/>
          <p:nvPr/>
        </p:nvSpPr>
        <p:spPr>
          <a:xfrm>
            <a:off x="208495" y="6116525"/>
            <a:ext cx="1653989" cy="369332"/>
          </a:xfrm>
          <a:prstGeom prst="rect">
            <a:avLst/>
          </a:prstGeom>
          <a:noFill/>
        </p:spPr>
        <p:txBody>
          <a:bodyPr wrap="square" rtlCol="0">
            <a:spAutoFit/>
          </a:bodyPr>
          <a:lstStyle/>
          <a:p>
            <a:r>
              <a:rPr lang="en-US" dirty="0"/>
              <a:t>Terr2</a:t>
            </a:r>
          </a:p>
        </p:txBody>
      </p:sp>
      <p:sp>
        <p:nvSpPr>
          <p:cNvPr id="40" name="Slide Number Placeholder 1">
            <a:extLst>
              <a:ext uri="{FF2B5EF4-FFF2-40B4-BE49-F238E27FC236}">
                <a16:creationId xmlns:a16="http://schemas.microsoft.com/office/drawing/2014/main" id="{D1E101E7-3B30-FC4E-8338-84D19953D1E0}"/>
              </a:ext>
            </a:extLst>
          </p:cNvPr>
          <p:cNvSpPr>
            <a:spLocks noGrp="1"/>
          </p:cNvSpPr>
          <p:nvPr>
            <p:ph type="sldNum" sz="quarter" idx="12"/>
          </p:nvPr>
        </p:nvSpPr>
        <p:spPr>
          <a:xfrm>
            <a:off x="8610600" y="6392290"/>
            <a:ext cx="2743200" cy="365125"/>
          </a:xfrm>
        </p:spPr>
        <p:txBody>
          <a:bodyPr/>
          <a:lstStyle/>
          <a:p>
            <a:fld id="{AF3ADF66-E021-474A-A976-4B33ABB1610A}" type="slidenum">
              <a:rPr lang="en-US" smtClean="0"/>
              <a:t>5</a:t>
            </a:fld>
            <a:endParaRPr lang="en-US"/>
          </a:p>
        </p:txBody>
      </p:sp>
      <p:pic>
        <p:nvPicPr>
          <p:cNvPr id="42" name="Graphic 41" descr="Building">
            <a:extLst>
              <a:ext uri="{FF2B5EF4-FFF2-40B4-BE49-F238E27FC236}">
                <a16:creationId xmlns:a16="http://schemas.microsoft.com/office/drawing/2014/main" id="{3263C7F4-248E-9249-8EB2-6968A7937C9F}"/>
              </a:ext>
            </a:extLst>
          </p:cNvPr>
          <p:cNvPicPr>
            <a:picLocks noChangeAspect="1"/>
          </p:cNvPicPr>
          <p:nvPr/>
        </p:nvPicPr>
        <p:blipFill>
          <a:blip r:embed="rId113">
            <a:extLst>
              <a:ext uri="{96DAC541-7B7A-43D3-8B79-37D633B846F1}">
                <asvg:svgBlip xmlns:asvg="http://schemas.microsoft.com/office/drawing/2016/SVG/main" r:embed="rId114"/>
              </a:ext>
            </a:extLst>
          </a:blip>
          <a:stretch>
            <a:fillRect/>
          </a:stretch>
        </p:blipFill>
        <p:spPr>
          <a:xfrm>
            <a:off x="8457824" y="3452118"/>
            <a:ext cx="914400" cy="914400"/>
          </a:xfrm>
          <a:prstGeom prst="rect">
            <a:avLst/>
          </a:prstGeom>
        </p:spPr>
      </p:pic>
      <p:pic>
        <p:nvPicPr>
          <p:cNvPr id="43" name="Graphic 42" descr="Factory">
            <a:extLst>
              <a:ext uri="{FF2B5EF4-FFF2-40B4-BE49-F238E27FC236}">
                <a16:creationId xmlns:a16="http://schemas.microsoft.com/office/drawing/2014/main" id="{0BF54075-0542-2346-B095-3595F0E34A51}"/>
              </a:ext>
            </a:extLst>
          </p:cNvPr>
          <p:cNvPicPr>
            <a:picLocks noChangeAspect="1"/>
          </p:cNvPicPr>
          <p:nvPr/>
        </p:nvPicPr>
        <p:blipFill>
          <a:blip r:embed="rId115">
            <a:extLst>
              <a:ext uri="{96DAC541-7B7A-43D3-8B79-37D633B846F1}">
                <asvg:svgBlip xmlns:asvg="http://schemas.microsoft.com/office/drawing/2016/SVG/main" r:embed="rId116"/>
              </a:ext>
            </a:extLst>
          </a:blip>
          <a:stretch>
            <a:fillRect/>
          </a:stretch>
        </p:blipFill>
        <p:spPr>
          <a:xfrm>
            <a:off x="8457824" y="4595697"/>
            <a:ext cx="914400" cy="914400"/>
          </a:xfrm>
          <a:prstGeom prst="rect">
            <a:avLst/>
          </a:prstGeom>
        </p:spPr>
      </p:pic>
      <p:pic>
        <p:nvPicPr>
          <p:cNvPr id="44" name="Graphic 43" descr="Store">
            <a:extLst>
              <a:ext uri="{FF2B5EF4-FFF2-40B4-BE49-F238E27FC236}">
                <a16:creationId xmlns:a16="http://schemas.microsoft.com/office/drawing/2014/main" id="{3D1816BF-B427-FB44-B921-0FEB5BD0E69F}"/>
              </a:ext>
            </a:extLst>
          </p:cNvPr>
          <p:cNvPicPr>
            <a:picLocks noChangeAspect="1"/>
          </p:cNvPicPr>
          <p:nvPr/>
        </p:nvPicPr>
        <p:blipFill>
          <a:blip r:embed="rId117">
            <a:extLst>
              <a:ext uri="{96DAC541-7B7A-43D3-8B79-37D633B846F1}">
                <asvg:svgBlip xmlns:asvg="http://schemas.microsoft.com/office/drawing/2016/SVG/main" r:embed="rId118"/>
              </a:ext>
            </a:extLst>
          </a:blip>
          <a:stretch>
            <a:fillRect/>
          </a:stretch>
        </p:blipFill>
        <p:spPr>
          <a:xfrm>
            <a:off x="9907971" y="1132006"/>
            <a:ext cx="914400" cy="914400"/>
          </a:xfrm>
          <a:prstGeom prst="rect">
            <a:avLst/>
          </a:prstGeom>
        </p:spPr>
      </p:pic>
      <p:pic>
        <p:nvPicPr>
          <p:cNvPr id="45" name="Graphic 44" descr="Kiosk">
            <a:extLst>
              <a:ext uri="{FF2B5EF4-FFF2-40B4-BE49-F238E27FC236}">
                <a16:creationId xmlns:a16="http://schemas.microsoft.com/office/drawing/2014/main" id="{0CC73159-7284-A744-98CA-D938C48B0C29}"/>
              </a:ext>
            </a:extLst>
          </p:cNvPr>
          <p:cNvPicPr>
            <a:picLocks noChangeAspect="1"/>
          </p:cNvPicPr>
          <p:nvPr/>
        </p:nvPicPr>
        <p:blipFill>
          <a:blip r:embed="rId119">
            <a:extLst>
              <a:ext uri="{96DAC541-7B7A-43D3-8B79-37D633B846F1}">
                <asvg:svgBlip xmlns:asvg="http://schemas.microsoft.com/office/drawing/2016/SVG/main" r:embed="rId120"/>
              </a:ext>
            </a:extLst>
          </a:blip>
          <a:stretch>
            <a:fillRect/>
          </a:stretch>
        </p:blipFill>
        <p:spPr>
          <a:xfrm>
            <a:off x="11228807" y="3452118"/>
            <a:ext cx="914400" cy="914400"/>
          </a:xfrm>
          <a:prstGeom prst="rect">
            <a:avLst/>
          </a:prstGeom>
        </p:spPr>
      </p:pic>
      <p:pic>
        <p:nvPicPr>
          <p:cNvPr id="46" name="Graphic 45" descr="Wreath">
            <a:extLst>
              <a:ext uri="{FF2B5EF4-FFF2-40B4-BE49-F238E27FC236}">
                <a16:creationId xmlns:a16="http://schemas.microsoft.com/office/drawing/2014/main" id="{0C1D0BE1-89EA-8344-A78A-EB8095320C3A}"/>
              </a:ext>
            </a:extLst>
          </p:cNvPr>
          <p:cNvPicPr>
            <a:picLocks noChangeAspect="1"/>
          </p:cNvPicPr>
          <p:nvPr/>
        </p:nvPicPr>
        <p:blipFill>
          <a:blip r:embed="rId121">
            <a:extLst>
              <a:ext uri="{96DAC541-7B7A-43D3-8B79-37D633B846F1}">
                <asvg:svgBlip xmlns:asvg="http://schemas.microsoft.com/office/drawing/2016/SVG/main" r:embed="rId122"/>
              </a:ext>
            </a:extLst>
          </a:blip>
          <a:stretch>
            <a:fillRect/>
          </a:stretch>
        </p:blipFill>
        <p:spPr>
          <a:xfrm>
            <a:off x="6857014" y="2783391"/>
            <a:ext cx="446543" cy="446543"/>
          </a:xfrm>
          <a:prstGeom prst="rect">
            <a:avLst/>
          </a:prstGeom>
        </p:spPr>
      </p:pic>
      <p:pic>
        <p:nvPicPr>
          <p:cNvPr id="47" name="Graphic 46" descr="Shopping cart">
            <a:extLst>
              <a:ext uri="{FF2B5EF4-FFF2-40B4-BE49-F238E27FC236}">
                <a16:creationId xmlns:a16="http://schemas.microsoft.com/office/drawing/2014/main" id="{FD6FFE62-92AD-9A43-847E-1244F87F519B}"/>
              </a:ext>
            </a:extLst>
          </p:cNvPr>
          <p:cNvPicPr>
            <a:picLocks noChangeAspect="1"/>
          </p:cNvPicPr>
          <p:nvPr/>
        </p:nvPicPr>
        <p:blipFill>
          <a:blip r:embed="rId123">
            <a:extLst>
              <a:ext uri="{96DAC541-7B7A-43D3-8B79-37D633B846F1}">
                <asvg:svgBlip xmlns:asvg="http://schemas.microsoft.com/office/drawing/2016/SVG/main" r:embed="rId124"/>
              </a:ext>
            </a:extLst>
          </a:blip>
          <a:stretch>
            <a:fillRect/>
          </a:stretch>
        </p:blipFill>
        <p:spPr>
          <a:xfrm>
            <a:off x="9907971" y="2300795"/>
            <a:ext cx="914400" cy="914400"/>
          </a:xfrm>
          <a:prstGeom prst="rect">
            <a:avLst/>
          </a:prstGeom>
        </p:spPr>
      </p:pic>
      <p:pic>
        <p:nvPicPr>
          <p:cNvPr id="48" name="Graphic 47" descr="Telephone">
            <a:extLst>
              <a:ext uri="{FF2B5EF4-FFF2-40B4-BE49-F238E27FC236}">
                <a16:creationId xmlns:a16="http://schemas.microsoft.com/office/drawing/2014/main" id="{97674E56-5B1C-8F4E-82A3-E3B12424C567}"/>
              </a:ext>
            </a:extLst>
          </p:cNvPr>
          <p:cNvPicPr>
            <a:picLocks noChangeAspect="1"/>
          </p:cNvPicPr>
          <p:nvPr/>
        </p:nvPicPr>
        <p:blipFill>
          <a:blip r:embed="rId125">
            <a:extLst>
              <a:ext uri="{96DAC541-7B7A-43D3-8B79-37D633B846F1}">
                <asvg:svgBlip xmlns:asvg="http://schemas.microsoft.com/office/drawing/2016/SVG/main" r:embed="rId126"/>
              </a:ext>
            </a:extLst>
          </a:blip>
          <a:stretch>
            <a:fillRect/>
          </a:stretch>
        </p:blipFill>
        <p:spPr>
          <a:xfrm>
            <a:off x="9907971" y="3452118"/>
            <a:ext cx="914400" cy="914400"/>
          </a:xfrm>
          <a:prstGeom prst="rect">
            <a:avLst/>
          </a:prstGeom>
        </p:spPr>
      </p:pic>
      <p:pic>
        <p:nvPicPr>
          <p:cNvPr id="49" name="Graphic 48" descr="Earth globe: Americas">
            <a:extLst>
              <a:ext uri="{FF2B5EF4-FFF2-40B4-BE49-F238E27FC236}">
                <a16:creationId xmlns:a16="http://schemas.microsoft.com/office/drawing/2014/main" id="{3A518CCA-3C34-2749-86B6-4AD994678D8D}"/>
              </a:ext>
            </a:extLst>
          </p:cNvPr>
          <p:cNvPicPr>
            <a:picLocks noChangeAspect="1"/>
          </p:cNvPicPr>
          <p:nvPr/>
        </p:nvPicPr>
        <p:blipFill>
          <a:blip r:embed="rId127">
            <a:extLst>
              <a:ext uri="{96DAC541-7B7A-43D3-8B79-37D633B846F1}">
                <asvg:svgBlip xmlns:asvg="http://schemas.microsoft.com/office/drawing/2016/SVG/main" r:embed="rId128"/>
              </a:ext>
            </a:extLst>
          </a:blip>
          <a:stretch>
            <a:fillRect/>
          </a:stretch>
        </p:blipFill>
        <p:spPr>
          <a:xfrm>
            <a:off x="11198940" y="5706477"/>
            <a:ext cx="914400" cy="914400"/>
          </a:xfrm>
          <a:prstGeom prst="rect">
            <a:avLst/>
          </a:prstGeom>
        </p:spPr>
      </p:pic>
      <p:pic>
        <p:nvPicPr>
          <p:cNvPr id="50" name="Graphic 49" descr="Stethoscope">
            <a:extLst>
              <a:ext uri="{FF2B5EF4-FFF2-40B4-BE49-F238E27FC236}">
                <a16:creationId xmlns:a16="http://schemas.microsoft.com/office/drawing/2014/main" id="{DDF140DF-5928-734E-90EA-86E2279B9DCC}"/>
              </a:ext>
            </a:extLst>
          </p:cNvPr>
          <p:cNvPicPr>
            <a:picLocks noChangeAspect="1"/>
          </p:cNvPicPr>
          <p:nvPr/>
        </p:nvPicPr>
        <p:blipFill>
          <a:blip r:embed="rId129">
            <a:extLst>
              <a:ext uri="{96DAC541-7B7A-43D3-8B79-37D633B846F1}">
                <asvg:svgBlip xmlns:asvg="http://schemas.microsoft.com/office/drawing/2016/SVG/main" r:embed="rId130"/>
              </a:ext>
            </a:extLst>
          </a:blip>
          <a:stretch>
            <a:fillRect/>
          </a:stretch>
        </p:blipFill>
        <p:spPr>
          <a:xfrm>
            <a:off x="8457824" y="5706477"/>
            <a:ext cx="914400" cy="914400"/>
          </a:xfrm>
          <a:prstGeom prst="rect">
            <a:avLst/>
          </a:prstGeom>
        </p:spPr>
      </p:pic>
      <p:pic>
        <p:nvPicPr>
          <p:cNvPr id="51" name="Graphic 50" descr="Scales of justice">
            <a:extLst>
              <a:ext uri="{FF2B5EF4-FFF2-40B4-BE49-F238E27FC236}">
                <a16:creationId xmlns:a16="http://schemas.microsoft.com/office/drawing/2014/main" id="{BBDFD7FD-7D21-654A-BAAE-60A215C9FC27}"/>
              </a:ext>
            </a:extLst>
          </p:cNvPr>
          <p:cNvPicPr>
            <a:picLocks noChangeAspect="1"/>
          </p:cNvPicPr>
          <p:nvPr/>
        </p:nvPicPr>
        <p:blipFill>
          <a:blip r:embed="rId131">
            <a:extLst>
              <a:ext uri="{96DAC541-7B7A-43D3-8B79-37D633B846F1}">
                <asvg:svgBlip xmlns:asvg="http://schemas.microsoft.com/office/drawing/2016/SVG/main" r:embed="rId132"/>
              </a:ext>
            </a:extLst>
          </a:blip>
          <a:stretch>
            <a:fillRect/>
          </a:stretch>
        </p:blipFill>
        <p:spPr>
          <a:xfrm>
            <a:off x="9907971" y="4595697"/>
            <a:ext cx="914400" cy="914400"/>
          </a:xfrm>
          <a:prstGeom prst="rect">
            <a:avLst/>
          </a:prstGeom>
        </p:spPr>
      </p:pic>
      <p:pic>
        <p:nvPicPr>
          <p:cNvPr id="52" name="Graphic 51" descr="Crane">
            <a:extLst>
              <a:ext uri="{FF2B5EF4-FFF2-40B4-BE49-F238E27FC236}">
                <a16:creationId xmlns:a16="http://schemas.microsoft.com/office/drawing/2014/main" id="{506281B2-3429-6F4A-BD8B-591A4A9DC24D}"/>
              </a:ext>
            </a:extLst>
          </p:cNvPr>
          <p:cNvPicPr>
            <a:picLocks noChangeAspect="1"/>
          </p:cNvPicPr>
          <p:nvPr/>
        </p:nvPicPr>
        <p:blipFill>
          <a:blip r:embed="rId133">
            <a:extLst>
              <a:ext uri="{96DAC541-7B7A-43D3-8B79-37D633B846F1}">
                <asvg:svgBlip xmlns:asvg="http://schemas.microsoft.com/office/drawing/2016/SVG/main" r:embed="rId134"/>
              </a:ext>
            </a:extLst>
          </a:blip>
          <a:stretch>
            <a:fillRect/>
          </a:stretch>
        </p:blipFill>
        <p:spPr>
          <a:xfrm>
            <a:off x="9907971" y="5706477"/>
            <a:ext cx="914400" cy="914400"/>
          </a:xfrm>
          <a:prstGeom prst="rect">
            <a:avLst/>
          </a:prstGeom>
        </p:spPr>
      </p:pic>
      <p:grpSp>
        <p:nvGrpSpPr>
          <p:cNvPr id="53" name="Group 52">
            <a:extLst>
              <a:ext uri="{FF2B5EF4-FFF2-40B4-BE49-F238E27FC236}">
                <a16:creationId xmlns:a16="http://schemas.microsoft.com/office/drawing/2014/main" id="{95E348CA-B84A-F54D-8FA1-2C007DBD8633}"/>
              </a:ext>
            </a:extLst>
          </p:cNvPr>
          <p:cNvGrpSpPr/>
          <p:nvPr/>
        </p:nvGrpSpPr>
        <p:grpSpPr>
          <a:xfrm>
            <a:off x="8282455" y="1042542"/>
            <a:ext cx="1265139" cy="1093328"/>
            <a:chOff x="5941512" y="96866"/>
            <a:chExt cx="1692673" cy="1524581"/>
          </a:xfrm>
        </p:grpSpPr>
        <p:pic>
          <p:nvPicPr>
            <p:cNvPr id="54" name="Graphic 53" descr="Circles with lines">
              <a:extLst>
                <a:ext uri="{FF2B5EF4-FFF2-40B4-BE49-F238E27FC236}">
                  <a16:creationId xmlns:a16="http://schemas.microsoft.com/office/drawing/2014/main" id="{31318DEC-0FBA-3744-B1A2-D628893886CD}"/>
                </a:ext>
              </a:extLst>
            </p:cNvPr>
            <p:cNvPicPr>
              <a:picLocks noChangeAspect="1"/>
            </p:cNvPicPr>
            <p:nvPr/>
          </p:nvPicPr>
          <p:blipFill>
            <a:blip r:embed="rId135">
              <a:extLst>
                <a:ext uri="{96DAC541-7B7A-43D3-8B79-37D633B846F1}">
                  <asvg:svgBlip xmlns:asvg="http://schemas.microsoft.com/office/drawing/2016/SVG/main" r:embed="rId136"/>
                </a:ext>
              </a:extLst>
            </a:blip>
            <a:stretch>
              <a:fillRect/>
            </a:stretch>
          </p:blipFill>
          <p:spPr>
            <a:xfrm>
              <a:off x="6324580" y="420475"/>
              <a:ext cx="914400" cy="914400"/>
            </a:xfrm>
            <a:prstGeom prst="rect">
              <a:avLst/>
            </a:prstGeom>
          </p:spPr>
        </p:pic>
        <p:pic>
          <p:nvPicPr>
            <p:cNvPr id="55" name="Graphic 54" descr="Court">
              <a:extLst>
                <a:ext uri="{FF2B5EF4-FFF2-40B4-BE49-F238E27FC236}">
                  <a16:creationId xmlns:a16="http://schemas.microsoft.com/office/drawing/2014/main" id="{83CB237D-4CAF-1C4B-B244-49F2A6F4525B}"/>
                </a:ext>
              </a:extLst>
            </p:cNvPr>
            <p:cNvPicPr>
              <a:picLocks noChangeAspect="1"/>
            </p:cNvPicPr>
            <p:nvPr/>
          </p:nvPicPr>
          <p:blipFill>
            <a:blip r:embed="rId137">
              <a:extLst>
                <a:ext uri="{96DAC541-7B7A-43D3-8B79-37D633B846F1}">
                  <asvg:svgBlip xmlns:asvg="http://schemas.microsoft.com/office/drawing/2016/SVG/main" r:embed="rId138"/>
                </a:ext>
              </a:extLst>
            </a:blip>
            <a:stretch>
              <a:fillRect/>
            </a:stretch>
          </p:blipFill>
          <p:spPr>
            <a:xfrm>
              <a:off x="6819199" y="96866"/>
              <a:ext cx="584654" cy="584654"/>
            </a:xfrm>
            <a:prstGeom prst="rect">
              <a:avLst/>
            </a:prstGeom>
          </p:spPr>
        </p:pic>
        <p:pic>
          <p:nvPicPr>
            <p:cNvPr id="56" name="Graphic 55" descr="Court">
              <a:extLst>
                <a:ext uri="{FF2B5EF4-FFF2-40B4-BE49-F238E27FC236}">
                  <a16:creationId xmlns:a16="http://schemas.microsoft.com/office/drawing/2014/main" id="{B0D5BD73-C9F8-5B42-A504-39E398F6A88F}"/>
                </a:ext>
              </a:extLst>
            </p:cNvPr>
            <p:cNvPicPr>
              <a:picLocks noChangeAspect="1"/>
            </p:cNvPicPr>
            <p:nvPr/>
          </p:nvPicPr>
          <p:blipFill>
            <a:blip r:embed="rId137">
              <a:extLst>
                <a:ext uri="{96DAC541-7B7A-43D3-8B79-37D633B846F1}">
                  <asvg:svgBlip xmlns:asvg="http://schemas.microsoft.com/office/drawing/2016/SVG/main" r:embed="rId138"/>
                </a:ext>
              </a:extLst>
            </a:blip>
            <a:stretch>
              <a:fillRect/>
            </a:stretch>
          </p:blipFill>
          <p:spPr>
            <a:xfrm>
              <a:off x="7049531" y="585348"/>
              <a:ext cx="584654" cy="584654"/>
            </a:xfrm>
            <a:prstGeom prst="rect">
              <a:avLst/>
            </a:prstGeom>
          </p:spPr>
        </p:pic>
        <p:pic>
          <p:nvPicPr>
            <p:cNvPr id="57" name="Graphic 56" descr="Court">
              <a:extLst>
                <a:ext uri="{FF2B5EF4-FFF2-40B4-BE49-F238E27FC236}">
                  <a16:creationId xmlns:a16="http://schemas.microsoft.com/office/drawing/2014/main" id="{9973AE2B-C939-3145-8C01-892F74958D84}"/>
                </a:ext>
              </a:extLst>
            </p:cNvPr>
            <p:cNvPicPr>
              <a:picLocks noChangeAspect="1"/>
            </p:cNvPicPr>
            <p:nvPr/>
          </p:nvPicPr>
          <p:blipFill>
            <a:blip r:embed="rId137">
              <a:extLst>
                <a:ext uri="{96DAC541-7B7A-43D3-8B79-37D633B846F1}">
                  <asvg:svgBlip xmlns:asvg="http://schemas.microsoft.com/office/drawing/2016/SVG/main" r:embed="rId138"/>
                </a:ext>
              </a:extLst>
            </a:blip>
            <a:stretch>
              <a:fillRect/>
            </a:stretch>
          </p:blipFill>
          <p:spPr>
            <a:xfrm>
              <a:off x="6785330" y="1036793"/>
              <a:ext cx="584654" cy="584654"/>
            </a:xfrm>
            <a:prstGeom prst="rect">
              <a:avLst/>
            </a:prstGeom>
          </p:spPr>
        </p:pic>
        <p:pic>
          <p:nvPicPr>
            <p:cNvPr id="58" name="Graphic 57" descr="Court">
              <a:extLst>
                <a:ext uri="{FF2B5EF4-FFF2-40B4-BE49-F238E27FC236}">
                  <a16:creationId xmlns:a16="http://schemas.microsoft.com/office/drawing/2014/main" id="{2E559F0F-818E-DD40-BE7D-3BA610605E67}"/>
                </a:ext>
              </a:extLst>
            </p:cNvPr>
            <p:cNvPicPr>
              <a:picLocks noChangeAspect="1"/>
            </p:cNvPicPr>
            <p:nvPr/>
          </p:nvPicPr>
          <p:blipFill>
            <a:blip r:embed="rId137">
              <a:extLst>
                <a:ext uri="{96DAC541-7B7A-43D3-8B79-37D633B846F1}">
                  <asvg:svgBlip xmlns:asvg="http://schemas.microsoft.com/office/drawing/2016/SVG/main" r:embed="rId138"/>
                </a:ext>
              </a:extLst>
            </a:blip>
            <a:stretch>
              <a:fillRect/>
            </a:stretch>
          </p:blipFill>
          <p:spPr>
            <a:xfrm>
              <a:off x="6155077" y="96866"/>
              <a:ext cx="584654" cy="584654"/>
            </a:xfrm>
            <a:prstGeom prst="rect">
              <a:avLst/>
            </a:prstGeom>
          </p:spPr>
        </p:pic>
        <p:pic>
          <p:nvPicPr>
            <p:cNvPr id="59" name="Graphic 58" descr="Court">
              <a:extLst>
                <a:ext uri="{FF2B5EF4-FFF2-40B4-BE49-F238E27FC236}">
                  <a16:creationId xmlns:a16="http://schemas.microsoft.com/office/drawing/2014/main" id="{30872560-4B2A-E84B-93D5-290AD05F7435}"/>
                </a:ext>
              </a:extLst>
            </p:cNvPr>
            <p:cNvPicPr>
              <a:picLocks noChangeAspect="1"/>
            </p:cNvPicPr>
            <p:nvPr/>
          </p:nvPicPr>
          <p:blipFill>
            <a:blip r:embed="rId137">
              <a:extLst>
                <a:ext uri="{96DAC541-7B7A-43D3-8B79-37D633B846F1}">
                  <asvg:svgBlip xmlns:asvg="http://schemas.microsoft.com/office/drawing/2016/SVG/main" r:embed="rId138"/>
                </a:ext>
              </a:extLst>
            </a:blip>
            <a:stretch>
              <a:fillRect/>
            </a:stretch>
          </p:blipFill>
          <p:spPr>
            <a:xfrm>
              <a:off x="6247221" y="1036793"/>
              <a:ext cx="584654" cy="584654"/>
            </a:xfrm>
            <a:prstGeom prst="rect">
              <a:avLst/>
            </a:prstGeom>
          </p:spPr>
        </p:pic>
        <p:pic>
          <p:nvPicPr>
            <p:cNvPr id="60" name="Graphic 59" descr="Court">
              <a:extLst>
                <a:ext uri="{FF2B5EF4-FFF2-40B4-BE49-F238E27FC236}">
                  <a16:creationId xmlns:a16="http://schemas.microsoft.com/office/drawing/2014/main" id="{E1E27BCC-98EB-8544-87F6-EB8BD60FE041}"/>
                </a:ext>
              </a:extLst>
            </p:cNvPr>
            <p:cNvPicPr>
              <a:picLocks noChangeAspect="1"/>
            </p:cNvPicPr>
            <p:nvPr/>
          </p:nvPicPr>
          <p:blipFill>
            <a:blip r:embed="rId137">
              <a:extLst>
                <a:ext uri="{96DAC541-7B7A-43D3-8B79-37D633B846F1}">
                  <asvg:svgBlip xmlns:asvg="http://schemas.microsoft.com/office/drawing/2016/SVG/main" r:embed="rId138"/>
                </a:ext>
              </a:extLst>
            </a:blip>
            <a:stretch>
              <a:fillRect/>
            </a:stretch>
          </p:blipFill>
          <p:spPr>
            <a:xfrm>
              <a:off x="5941512" y="585348"/>
              <a:ext cx="584654" cy="584654"/>
            </a:xfrm>
            <a:prstGeom prst="rect">
              <a:avLst/>
            </a:prstGeom>
          </p:spPr>
        </p:pic>
      </p:grpSp>
      <p:grpSp>
        <p:nvGrpSpPr>
          <p:cNvPr id="61" name="Group 60">
            <a:extLst>
              <a:ext uri="{FF2B5EF4-FFF2-40B4-BE49-F238E27FC236}">
                <a16:creationId xmlns:a16="http://schemas.microsoft.com/office/drawing/2014/main" id="{2562407B-83CD-1D42-9406-78952652ECE4}"/>
              </a:ext>
            </a:extLst>
          </p:cNvPr>
          <p:cNvGrpSpPr/>
          <p:nvPr/>
        </p:nvGrpSpPr>
        <p:grpSpPr>
          <a:xfrm>
            <a:off x="8212083" y="2103449"/>
            <a:ext cx="1405883" cy="1309093"/>
            <a:chOff x="8212083" y="2067509"/>
            <a:chExt cx="1405883" cy="1309093"/>
          </a:xfrm>
        </p:grpSpPr>
        <p:pic>
          <p:nvPicPr>
            <p:cNvPr id="62" name="Graphic 61" descr="Cloud">
              <a:extLst>
                <a:ext uri="{FF2B5EF4-FFF2-40B4-BE49-F238E27FC236}">
                  <a16:creationId xmlns:a16="http://schemas.microsoft.com/office/drawing/2014/main" id="{036CF51E-42CD-6042-BC3A-44082C77835F}"/>
                </a:ext>
              </a:extLst>
            </p:cNvPr>
            <p:cNvPicPr>
              <a:picLocks noChangeAspect="1"/>
            </p:cNvPicPr>
            <p:nvPr/>
          </p:nvPicPr>
          <p:blipFill>
            <a:blip r:embed="rId139">
              <a:extLst>
                <a:ext uri="{96DAC541-7B7A-43D3-8B79-37D633B846F1}">
                  <asvg:svgBlip xmlns:asvg="http://schemas.microsoft.com/office/drawing/2016/SVG/main" r:embed="rId140"/>
                </a:ext>
              </a:extLst>
            </a:blip>
            <a:stretch>
              <a:fillRect/>
            </a:stretch>
          </p:blipFill>
          <p:spPr>
            <a:xfrm>
              <a:off x="8446214" y="2067509"/>
              <a:ext cx="914400" cy="914400"/>
            </a:xfrm>
            <a:prstGeom prst="rect">
              <a:avLst/>
            </a:prstGeom>
          </p:spPr>
        </p:pic>
        <p:pic>
          <p:nvPicPr>
            <p:cNvPr id="63" name="Graphic 62" descr="Schoolhouse">
              <a:extLst>
                <a:ext uri="{FF2B5EF4-FFF2-40B4-BE49-F238E27FC236}">
                  <a16:creationId xmlns:a16="http://schemas.microsoft.com/office/drawing/2014/main" id="{0A93956B-858A-334C-88B4-1C44A893B84D}"/>
                </a:ext>
              </a:extLst>
            </p:cNvPr>
            <p:cNvPicPr>
              <a:picLocks noChangeAspect="1"/>
            </p:cNvPicPr>
            <p:nvPr/>
          </p:nvPicPr>
          <p:blipFill>
            <a:blip r:embed="rId141">
              <a:extLst>
                <a:ext uri="{96DAC541-7B7A-43D3-8B79-37D633B846F1}">
                  <asvg:svgBlip xmlns:asvg="http://schemas.microsoft.com/office/drawing/2016/SVG/main" r:embed="rId142"/>
                </a:ext>
              </a:extLst>
            </a:blip>
            <a:stretch>
              <a:fillRect/>
            </a:stretch>
          </p:blipFill>
          <p:spPr>
            <a:xfrm>
              <a:off x="9102932" y="2639908"/>
              <a:ext cx="515034" cy="736694"/>
            </a:xfrm>
            <a:prstGeom prst="rect">
              <a:avLst/>
            </a:prstGeom>
          </p:spPr>
        </p:pic>
        <p:pic>
          <p:nvPicPr>
            <p:cNvPr id="64" name="Graphic 63" descr="Schoolhouse">
              <a:extLst>
                <a:ext uri="{FF2B5EF4-FFF2-40B4-BE49-F238E27FC236}">
                  <a16:creationId xmlns:a16="http://schemas.microsoft.com/office/drawing/2014/main" id="{BECBFA29-4597-454D-BF39-4AFC6598846C}"/>
                </a:ext>
              </a:extLst>
            </p:cNvPr>
            <p:cNvPicPr>
              <a:picLocks noChangeAspect="1"/>
            </p:cNvPicPr>
            <p:nvPr/>
          </p:nvPicPr>
          <p:blipFill>
            <a:blip r:embed="rId141">
              <a:extLst>
                <a:ext uri="{96DAC541-7B7A-43D3-8B79-37D633B846F1}">
                  <asvg:svgBlip xmlns:asvg="http://schemas.microsoft.com/office/drawing/2016/SVG/main" r:embed="rId142"/>
                </a:ext>
              </a:extLst>
            </a:blip>
            <a:stretch>
              <a:fillRect/>
            </a:stretch>
          </p:blipFill>
          <p:spPr>
            <a:xfrm>
              <a:off x="8657507" y="2638304"/>
              <a:ext cx="515034" cy="736694"/>
            </a:xfrm>
            <a:prstGeom prst="rect">
              <a:avLst/>
            </a:prstGeom>
          </p:spPr>
        </p:pic>
        <p:pic>
          <p:nvPicPr>
            <p:cNvPr id="65" name="Graphic 64" descr="Schoolhouse">
              <a:extLst>
                <a:ext uri="{FF2B5EF4-FFF2-40B4-BE49-F238E27FC236}">
                  <a16:creationId xmlns:a16="http://schemas.microsoft.com/office/drawing/2014/main" id="{7F009A91-BE73-2849-B3E7-AA743660544B}"/>
                </a:ext>
              </a:extLst>
            </p:cNvPr>
            <p:cNvPicPr>
              <a:picLocks noChangeAspect="1"/>
            </p:cNvPicPr>
            <p:nvPr/>
          </p:nvPicPr>
          <p:blipFill>
            <a:blip r:embed="rId141">
              <a:extLst>
                <a:ext uri="{96DAC541-7B7A-43D3-8B79-37D633B846F1}">
                  <asvg:svgBlip xmlns:asvg="http://schemas.microsoft.com/office/drawing/2016/SVG/main" r:embed="rId142"/>
                </a:ext>
              </a:extLst>
            </a:blip>
            <a:stretch>
              <a:fillRect/>
            </a:stretch>
          </p:blipFill>
          <p:spPr>
            <a:xfrm>
              <a:off x="8212083" y="2636700"/>
              <a:ext cx="515034" cy="736694"/>
            </a:xfrm>
            <a:prstGeom prst="rect">
              <a:avLst/>
            </a:prstGeom>
          </p:spPr>
        </p:pic>
      </p:grpSp>
      <p:pic>
        <p:nvPicPr>
          <p:cNvPr id="66" name="Graphic 65" descr="Graduation cap">
            <a:extLst>
              <a:ext uri="{FF2B5EF4-FFF2-40B4-BE49-F238E27FC236}">
                <a16:creationId xmlns:a16="http://schemas.microsoft.com/office/drawing/2014/main" id="{FEA5632A-1708-5E4B-8D61-2E3697927372}"/>
              </a:ext>
            </a:extLst>
          </p:cNvPr>
          <p:cNvPicPr>
            <a:picLocks noChangeAspect="1"/>
          </p:cNvPicPr>
          <p:nvPr/>
        </p:nvPicPr>
        <p:blipFill>
          <a:blip r:embed="rId143">
            <a:extLst>
              <a:ext uri="{96DAC541-7B7A-43D3-8B79-37D633B846F1}">
                <asvg:svgBlip xmlns:asvg="http://schemas.microsoft.com/office/drawing/2016/SVG/main" r:embed="rId144"/>
              </a:ext>
            </a:extLst>
          </a:blip>
          <a:stretch>
            <a:fillRect/>
          </a:stretch>
        </p:blipFill>
        <p:spPr>
          <a:xfrm>
            <a:off x="11221964" y="1132006"/>
            <a:ext cx="914400" cy="914400"/>
          </a:xfrm>
          <a:prstGeom prst="rect">
            <a:avLst/>
          </a:prstGeom>
        </p:spPr>
      </p:pic>
      <p:pic>
        <p:nvPicPr>
          <p:cNvPr id="67" name="Graphic 66" descr="Airplane">
            <a:extLst>
              <a:ext uri="{FF2B5EF4-FFF2-40B4-BE49-F238E27FC236}">
                <a16:creationId xmlns:a16="http://schemas.microsoft.com/office/drawing/2014/main" id="{AF3234BA-3FAB-7341-999E-BF94841F99F0}"/>
              </a:ext>
            </a:extLst>
          </p:cNvPr>
          <p:cNvPicPr>
            <a:picLocks noChangeAspect="1"/>
          </p:cNvPicPr>
          <p:nvPr/>
        </p:nvPicPr>
        <p:blipFill>
          <a:blip r:embed="rId145">
            <a:extLst>
              <a:ext uri="{96DAC541-7B7A-43D3-8B79-37D633B846F1}">
                <asvg:svgBlip xmlns:asvg="http://schemas.microsoft.com/office/drawing/2016/SVG/main" r:embed="rId146"/>
              </a:ext>
            </a:extLst>
          </a:blip>
          <a:stretch>
            <a:fillRect/>
          </a:stretch>
        </p:blipFill>
        <p:spPr>
          <a:xfrm>
            <a:off x="11198940" y="2300795"/>
            <a:ext cx="914400" cy="914400"/>
          </a:xfrm>
          <a:prstGeom prst="rect">
            <a:avLst/>
          </a:prstGeom>
        </p:spPr>
      </p:pic>
      <p:grpSp>
        <p:nvGrpSpPr>
          <p:cNvPr id="68" name="Group 67">
            <a:extLst>
              <a:ext uri="{FF2B5EF4-FFF2-40B4-BE49-F238E27FC236}">
                <a16:creationId xmlns:a16="http://schemas.microsoft.com/office/drawing/2014/main" id="{3EE899B3-5F8D-094E-B7C5-EFB66226EFC8}"/>
              </a:ext>
            </a:extLst>
          </p:cNvPr>
          <p:cNvGrpSpPr/>
          <p:nvPr/>
        </p:nvGrpSpPr>
        <p:grpSpPr>
          <a:xfrm>
            <a:off x="6304456" y="4609394"/>
            <a:ext cx="2097555" cy="1812153"/>
            <a:chOff x="6135672" y="4364966"/>
            <a:chExt cx="2097555" cy="1812153"/>
          </a:xfrm>
        </p:grpSpPr>
        <p:sp>
          <p:nvSpPr>
            <p:cNvPr id="69" name="Rounded Rectangle 68">
              <a:extLst>
                <a:ext uri="{FF2B5EF4-FFF2-40B4-BE49-F238E27FC236}">
                  <a16:creationId xmlns:a16="http://schemas.microsoft.com/office/drawing/2014/main" id="{5327A2F2-1760-3049-BD8B-C2DA66561549}"/>
                </a:ext>
              </a:extLst>
            </p:cNvPr>
            <p:cNvSpPr/>
            <p:nvPr/>
          </p:nvSpPr>
          <p:spPr>
            <a:xfrm>
              <a:off x="6135672" y="4364966"/>
              <a:ext cx="2097555" cy="181215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368232BC-0555-9642-9D94-3D48235148FA}"/>
                </a:ext>
              </a:extLst>
            </p:cNvPr>
            <p:cNvGrpSpPr/>
            <p:nvPr/>
          </p:nvGrpSpPr>
          <p:grpSpPr>
            <a:xfrm>
              <a:off x="6465770" y="4986193"/>
              <a:ext cx="1481761" cy="893086"/>
              <a:chOff x="6841698" y="4576141"/>
              <a:chExt cx="1481761" cy="893086"/>
            </a:xfrm>
          </p:grpSpPr>
          <p:pic>
            <p:nvPicPr>
              <p:cNvPr id="72" name="Graphic 71" descr="Crown">
                <a:extLst>
                  <a:ext uri="{FF2B5EF4-FFF2-40B4-BE49-F238E27FC236}">
                    <a16:creationId xmlns:a16="http://schemas.microsoft.com/office/drawing/2014/main" id="{317F22D3-6DA3-7A46-B2F6-F5ED60DC6A1D}"/>
                  </a:ext>
                </a:extLst>
              </p:cNvPr>
              <p:cNvPicPr>
                <a:picLocks noChangeAspect="1"/>
              </p:cNvPicPr>
              <p:nvPr/>
            </p:nvPicPr>
            <p:blipFill>
              <a:blip r:embed="rId147">
                <a:extLst>
                  <a:ext uri="{96DAC541-7B7A-43D3-8B79-37D633B846F1}">
                    <asvg:svgBlip xmlns:asvg="http://schemas.microsoft.com/office/drawing/2016/SVG/main" r:embed="rId148"/>
                  </a:ext>
                </a:extLst>
              </a:blip>
              <a:stretch>
                <a:fillRect/>
              </a:stretch>
            </p:blipFill>
            <p:spPr>
              <a:xfrm>
                <a:off x="7337107" y="4576141"/>
                <a:ext cx="446543" cy="446543"/>
              </a:xfrm>
              <a:prstGeom prst="rect">
                <a:avLst/>
              </a:prstGeom>
            </p:spPr>
          </p:pic>
          <p:pic>
            <p:nvPicPr>
              <p:cNvPr id="73" name="Graphic 72" descr="Suitcase">
                <a:extLst>
                  <a:ext uri="{FF2B5EF4-FFF2-40B4-BE49-F238E27FC236}">
                    <a16:creationId xmlns:a16="http://schemas.microsoft.com/office/drawing/2014/main" id="{507E68C1-9BF6-C648-96FD-5F4016540FF3}"/>
                  </a:ext>
                </a:extLst>
              </p:cNvPr>
              <p:cNvPicPr>
                <a:picLocks noChangeAspect="1"/>
              </p:cNvPicPr>
              <p:nvPr/>
            </p:nvPicPr>
            <p:blipFill>
              <a:blip r:embed="rId149">
                <a:extLst>
                  <a:ext uri="{96DAC541-7B7A-43D3-8B79-37D633B846F1}">
                    <asvg:svgBlip xmlns:asvg="http://schemas.microsoft.com/office/drawing/2016/SVG/main" r:embed="rId150"/>
                  </a:ext>
                </a:extLst>
              </a:blip>
              <a:stretch>
                <a:fillRect/>
              </a:stretch>
            </p:blipFill>
            <p:spPr>
              <a:xfrm>
                <a:off x="6841698" y="5022684"/>
                <a:ext cx="446543" cy="446543"/>
              </a:xfrm>
              <a:prstGeom prst="rect">
                <a:avLst/>
              </a:prstGeom>
            </p:spPr>
          </p:pic>
          <p:pic>
            <p:nvPicPr>
              <p:cNvPr id="74" name="Graphic 73" descr="Briefcase">
                <a:extLst>
                  <a:ext uri="{FF2B5EF4-FFF2-40B4-BE49-F238E27FC236}">
                    <a16:creationId xmlns:a16="http://schemas.microsoft.com/office/drawing/2014/main" id="{41F77081-A1CB-6648-8325-9F00A43423FE}"/>
                  </a:ext>
                </a:extLst>
              </p:cNvPr>
              <p:cNvPicPr>
                <a:picLocks noChangeAspect="1"/>
              </p:cNvPicPr>
              <p:nvPr/>
            </p:nvPicPr>
            <p:blipFill>
              <a:blip r:embed="rId151">
                <a:extLst>
                  <a:ext uri="{96DAC541-7B7A-43D3-8B79-37D633B846F1}">
                    <asvg:svgBlip xmlns:asvg="http://schemas.microsoft.com/office/drawing/2016/SVG/main" r:embed="rId152"/>
                  </a:ext>
                </a:extLst>
              </a:blip>
              <a:stretch>
                <a:fillRect/>
              </a:stretch>
            </p:blipFill>
            <p:spPr>
              <a:xfrm>
                <a:off x="7385973" y="5022684"/>
                <a:ext cx="446543" cy="446543"/>
              </a:xfrm>
              <a:prstGeom prst="rect">
                <a:avLst/>
              </a:prstGeom>
            </p:spPr>
          </p:pic>
          <p:pic>
            <p:nvPicPr>
              <p:cNvPr id="75" name="Graphic 74" descr="Star">
                <a:extLst>
                  <a:ext uri="{FF2B5EF4-FFF2-40B4-BE49-F238E27FC236}">
                    <a16:creationId xmlns:a16="http://schemas.microsoft.com/office/drawing/2014/main" id="{DE3AC25A-1ADD-FC44-BF1F-9A0FECD2DB47}"/>
                  </a:ext>
                </a:extLst>
              </p:cNvPr>
              <p:cNvPicPr>
                <a:picLocks noChangeAspect="1"/>
              </p:cNvPicPr>
              <p:nvPr/>
            </p:nvPicPr>
            <p:blipFill>
              <a:blip r:embed="rId153">
                <a:extLst>
                  <a:ext uri="{96DAC541-7B7A-43D3-8B79-37D633B846F1}">
                    <asvg:svgBlip xmlns:asvg="http://schemas.microsoft.com/office/drawing/2016/SVG/main" r:embed="rId154"/>
                  </a:ext>
                </a:extLst>
              </a:blip>
              <a:stretch>
                <a:fillRect/>
              </a:stretch>
            </p:blipFill>
            <p:spPr>
              <a:xfrm>
                <a:off x="6841698" y="4576141"/>
                <a:ext cx="446543" cy="446543"/>
              </a:xfrm>
              <a:prstGeom prst="rect">
                <a:avLst/>
              </a:prstGeom>
            </p:spPr>
          </p:pic>
          <p:pic>
            <p:nvPicPr>
              <p:cNvPr id="76" name="Graphic 75" descr="Wreath">
                <a:extLst>
                  <a:ext uri="{FF2B5EF4-FFF2-40B4-BE49-F238E27FC236}">
                    <a16:creationId xmlns:a16="http://schemas.microsoft.com/office/drawing/2014/main" id="{E44A2B1A-6489-2F43-ACAF-90867AC62E32}"/>
                  </a:ext>
                </a:extLst>
              </p:cNvPr>
              <p:cNvPicPr>
                <a:picLocks noChangeAspect="1"/>
              </p:cNvPicPr>
              <p:nvPr/>
            </p:nvPicPr>
            <p:blipFill>
              <a:blip r:embed="rId121">
                <a:extLst>
                  <a:ext uri="{96DAC541-7B7A-43D3-8B79-37D633B846F1}">
                    <asvg:svgBlip xmlns:asvg="http://schemas.microsoft.com/office/drawing/2016/SVG/main" r:embed="rId122"/>
                  </a:ext>
                </a:extLst>
              </a:blip>
              <a:stretch>
                <a:fillRect/>
              </a:stretch>
            </p:blipFill>
            <p:spPr>
              <a:xfrm>
                <a:off x="7832879" y="4576141"/>
                <a:ext cx="446543" cy="446543"/>
              </a:xfrm>
              <a:prstGeom prst="rect">
                <a:avLst/>
              </a:prstGeom>
            </p:spPr>
          </p:pic>
          <p:pic>
            <p:nvPicPr>
              <p:cNvPr id="77" name="Graphic 76" descr="Diamond">
                <a:extLst>
                  <a:ext uri="{FF2B5EF4-FFF2-40B4-BE49-F238E27FC236}">
                    <a16:creationId xmlns:a16="http://schemas.microsoft.com/office/drawing/2014/main" id="{DB6599BD-CF07-5E46-BDE4-1B825DF61FC2}"/>
                  </a:ext>
                </a:extLst>
              </p:cNvPr>
              <p:cNvPicPr>
                <a:picLocks noChangeAspect="1"/>
              </p:cNvPicPr>
              <p:nvPr/>
            </p:nvPicPr>
            <p:blipFill>
              <a:blip r:embed="rId155">
                <a:extLst>
                  <a:ext uri="{96DAC541-7B7A-43D3-8B79-37D633B846F1}">
                    <asvg:svgBlip xmlns:asvg="http://schemas.microsoft.com/office/drawing/2016/SVG/main" r:embed="rId156"/>
                  </a:ext>
                </a:extLst>
              </a:blip>
              <a:stretch>
                <a:fillRect/>
              </a:stretch>
            </p:blipFill>
            <p:spPr>
              <a:xfrm>
                <a:off x="7876916" y="5022684"/>
                <a:ext cx="446543" cy="446543"/>
              </a:xfrm>
              <a:prstGeom prst="rect">
                <a:avLst/>
              </a:prstGeom>
            </p:spPr>
          </p:pic>
        </p:grpSp>
        <p:sp>
          <p:nvSpPr>
            <p:cNvPr id="71" name="TextBox 70">
              <a:extLst>
                <a:ext uri="{FF2B5EF4-FFF2-40B4-BE49-F238E27FC236}">
                  <a16:creationId xmlns:a16="http://schemas.microsoft.com/office/drawing/2014/main" id="{12D767C9-8D3A-7D41-89AC-0FA20139930A}"/>
                </a:ext>
              </a:extLst>
            </p:cNvPr>
            <p:cNvSpPr txBox="1"/>
            <p:nvPr/>
          </p:nvSpPr>
          <p:spPr>
            <a:xfrm>
              <a:off x="6135672" y="4366839"/>
              <a:ext cx="2097555" cy="646331"/>
            </a:xfrm>
            <a:prstGeom prst="rect">
              <a:avLst/>
            </a:prstGeom>
            <a:noFill/>
          </p:spPr>
          <p:txBody>
            <a:bodyPr wrap="square" rtlCol="0">
              <a:spAutoFit/>
            </a:bodyPr>
            <a:lstStyle/>
            <a:p>
              <a:pPr algn="ctr"/>
              <a:r>
                <a:rPr lang="en-US" dirty="0"/>
                <a:t>Personal Agent Apps from App Stores</a:t>
              </a:r>
            </a:p>
          </p:txBody>
        </p:sp>
      </p:grpSp>
      <p:sp>
        <p:nvSpPr>
          <p:cNvPr id="82" name="TextBox 81">
            <a:extLst>
              <a:ext uri="{FF2B5EF4-FFF2-40B4-BE49-F238E27FC236}">
                <a16:creationId xmlns:a16="http://schemas.microsoft.com/office/drawing/2014/main" id="{71759689-B080-E048-A275-33278070FF57}"/>
              </a:ext>
            </a:extLst>
          </p:cNvPr>
          <p:cNvSpPr txBox="1"/>
          <p:nvPr/>
        </p:nvSpPr>
        <p:spPr>
          <a:xfrm>
            <a:off x="6857014" y="429772"/>
            <a:ext cx="4891351" cy="646331"/>
          </a:xfrm>
          <a:prstGeom prst="rect">
            <a:avLst/>
          </a:prstGeom>
          <a:noFill/>
        </p:spPr>
        <p:txBody>
          <a:bodyPr wrap="square" rtlCol="0">
            <a:spAutoFit/>
          </a:bodyPr>
          <a:lstStyle/>
          <a:p>
            <a:pPr algn="ctr"/>
            <a:r>
              <a:rPr lang="en-US" dirty="0"/>
              <a:t>Simulated services for a </a:t>
            </a:r>
            <a:br>
              <a:rPr lang="en-US" dirty="0"/>
            </a:br>
            <a:r>
              <a:rPr lang="en-US" dirty="0"/>
              <a:t>Canadian Digital Economy, Society, Industry</a:t>
            </a:r>
          </a:p>
        </p:txBody>
      </p:sp>
      <p:pic>
        <p:nvPicPr>
          <p:cNvPr id="83" name="Graphic 82" descr="Open hand with plant">
            <a:extLst>
              <a:ext uri="{FF2B5EF4-FFF2-40B4-BE49-F238E27FC236}">
                <a16:creationId xmlns:a16="http://schemas.microsoft.com/office/drawing/2014/main" id="{3D0F7217-12CB-E548-9F10-D1F5FF2010BB}"/>
              </a:ext>
            </a:extLst>
          </p:cNvPr>
          <p:cNvPicPr>
            <a:picLocks noChangeAspect="1"/>
          </p:cNvPicPr>
          <p:nvPr/>
        </p:nvPicPr>
        <p:blipFill>
          <a:blip r:embed="rId157">
            <a:extLst>
              <a:ext uri="{96DAC541-7B7A-43D3-8B79-37D633B846F1}">
                <asvg:svgBlip xmlns:asvg="http://schemas.microsoft.com/office/drawing/2016/SVG/main" r:embed="rId158"/>
              </a:ext>
            </a:extLst>
          </a:blip>
          <a:stretch>
            <a:fillRect/>
          </a:stretch>
        </p:blipFill>
        <p:spPr>
          <a:xfrm>
            <a:off x="11228807" y="4595697"/>
            <a:ext cx="914400" cy="914400"/>
          </a:xfrm>
          <a:prstGeom prst="rect">
            <a:avLst/>
          </a:prstGeom>
        </p:spPr>
      </p:pic>
      <p:sp>
        <p:nvSpPr>
          <p:cNvPr id="84" name="TextBox 83">
            <a:extLst>
              <a:ext uri="{FF2B5EF4-FFF2-40B4-BE49-F238E27FC236}">
                <a16:creationId xmlns:a16="http://schemas.microsoft.com/office/drawing/2014/main" id="{4776B71F-34F0-384C-B835-AB65053C5D1F}"/>
              </a:ext>
            </a:extLst>
          </p:cNvPr>
          <p:cNvSpPr txBox="1"/>
          <p:nvPr/>
        </p:nvSpPr>
        <p:spPr>
          <a:xfrm>
            <a:off x="4336331" y="1671237"/>
            <a:ext cx="3476695" cy="646331"/>
          </a:xfrm>
          <a:prstGeom prst="rect">
            <a:avLst/>
          </a:prstGeom>
          <a:noFill/>
        </p:spPr>
        <p:txBody>
          <a:bodyPr wrap="square" rtlCol="0">
            <a:spAutoFit/>
          </a:bodyPr>
          <a:lstStyle/>
          <a:p>
            <a:pPr algn="ctr"/>
            <a:r>
              <a:rPr lang="en-US" dirty="0"/>
              <a:t>Demonstration of </a:t>
            </a:r>
            <a:br>
              <a:rPr lang="en-US" dirty="0"/>
            </a:br>
            <a:r>
              <a:rPr lang="en-US" dirty="0"/>
              <a:t>Empowered Canadians</a:t>
            </a:r>
          </a:p>
        </p:txBody>
      </p:sp>
      <p:sp>
        <p:nvSpPr>
          <p:cNvPr id="2" name="TextBox 1">
            <a:extLst>
              <a:ext uri="{FF2B5EF4-FFF2-40B4-BE49-F238E27FC236}">
                <a16:creationId xmlns:a16="http://schemas.microsoft.com/office/drawing/2014/main" id="{2E9A3B9A-7DDB-D146-BB6C-AD45CD98A99A}"/>
              </a:ext>
            </a:extLst>
          </p:cNvPr>
          <p:cNvSpPr txBox="1"/>
          <p:nvPr/>
        </p:nvSpPr>
        <p:spPr>
          <a:xfrm>
            <a:off x="3103268" y="1025"/>
            <a:ext cx="592196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t>https://</a:t>
            </a:r>
            <a:r>
              <a:rPr lang="en-US" sz="2000" b="1" dirty="0" err="1"/>
              <a:t>sandbox.pctf</a:t>
            </a:r>
            <a:r>
              <a:rPr lang="en-US" sz="2000" b="1" dirty="0"/>
              <a:t>.</a:t>
            </a:r>
          </a:p>
        </p:txBody>
      </p:sp>
      <p:sp>
        <p:nvSpPr>
          <p:cNvPr id="103" name="Rectangle 102">
            <a:extLst>
              <a:ext uri="{FF2B5EF4-FFF2-40B4-BE49-F238E27FC236}">
                <a16:creationId xmlns:a16="http://schemas.microsoft.com/office/drawing/2014/main" id="{496F3203-DF11-E149-B434-3326A8EF5918}"/>
              </a:ext>
            </a:extLst>
          </p:cNvPr>
          <p:cNvSpPr/>
          <p:nvPr/>
        </p:nvSpPr>
        <p:spPr>
          <a:xfrm>
            <a:off x="5009784" y="2787884"/>
            <a:ext cx="1009095" cy="1058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redit card">
            <a:extLst>
              <a:ext uri="{FF2B5EF4-FFF2-40B4-BE49-F238E27FC236}">
                <a16:creationId xmlns:a16="http://schemas.microsoft.com/office/drawing/2014/main" id="{D7B77B37-B45D-A74D-B973-EBA5BB000424}"/>
              </a:ext>
            </a:extLst>
          </p:cNvPr>
          <p:cNvPicPr>
            <a:picLocks noChangeAspect="1"/>
          </p:cNvPicPr>
          <p:nvPr/>
        </p:nvPicPr>
        <p:blipFill>
          <a:blip r:embed="rId159">
            <a:extLst>
              <a:ext uri="{96DAC541-7B7A-43D3-8B79-37D633B846F1}">
                <asvg:svgBlip xmlns:asvg="http://schemas.microsoft.com/office/drawing/2016/SVG/main" r:embed="rId160"/>
              </a:ext>
            </a:extLst>
          </a:blip>
          <a:stretch>
            <a:fillRect/>
          </a:stretch>
        </p:blipFill>
        <p:spPr>
          <a:xfrm>
            <a:off x="4814977" y="2692877"/>
            <a:ext cx="627572" cy="627572"/>
          </a:xfrm>
          <a:prstGeom prst="rect">
            <a:avLst/>
          </a:prstGeom>
        </p:spPr>
      </p:pic>
      <p:pic>
        <p:nvPicPr>
          <p:cNvPr id="12" name="Graphic 11" descr="Diploma">
            <a:extLst>
              <a:ext uri="{FF2B5EF4-FFF2-40B4-BE49-F238E27FC236}">
                <a16:creationId xmlns:a16="http://schemas.microsoft.com/office/drawing/2014/main" id="{B3A1DAEC-258D-9B42-ABDB-847C191AC007}"/>
              </a:ext>
            </a:extLst>
          </p:cNvPr>
          <p:cNvPicPr>
            <a:picLocks noChangeAspect="1"/>
          </p:cNvPicPr>
          <p:nvPr/>
        </p:nvPicPr>
        <p:blipFill>
          <a:blip r:embed="rId161">
            <a:extLst>
              <a:ext uri="{96DAC541-7B7A-43D3-8B79-37D633B846F1}">
                <asvg:svgBlip xmlns:asvg="http://schemas.microsoft.com/office/drawing/2016/SVG/main" r:embed="rId162"/>
              </a:ext>
            </a:extLst>
          </a:blip>
          <a:stretch>
            <a:fillRect/>
          </a:stretch>
        </p:blipFill>
        <p:spPr>
          <a:xfrm>
            <a:off x="4802394" y="3163017"/>
            <a:ext cx="627573" cy="627573"/>
          </a:xfrm>
          <a:prstGeom prst="rect">
            <a:avLst/>
          </a:prstGeom>
        </p:spPr>
      </p:pic>
      <p:sp>
        <p:nvSpPr>
          <p:cNvPr id="254" name="TextBox 253">
            <a:extLst>
              <a:ext uri="{FF2B5EF4-FFF2-40B4-BE49-F238E27FC236}">
                <a16:creationId xmlns:a16="http://schemas.microsoft.com/office/drawing/2014/main" id="{6E4B1DF6-C1F9-0742-9F30-E4E29CBD211A}"/>
              </a:ext>
            </a:extLst>
          </p:cNvPr>
          <p:cNvSpPr txBox="1"/>
          <p:nvPr/>
        </p:nvSpPr>
        <p:spPr>
          <a:xfrm>
            <a:off x="4073479" y="2399211"/>
            <a:ext cx="2085401" cy="461665"/>
          </a:xfrm>
          <a:prstGeom prst="rect">
            <a:avLst/>
          </a:prstGeom>
          <a:noFill/>
        </p:spPr>
        <p:txBody>
          <a:bodyPr wrap="square" rtlCol="0">
            <a:spAutoFit/>
          </a:bodyPr>
          <a:lstStyle/>
          <a:p>
            <a:pPr algn="ctr"/>
            <a:r>
              <a:rPr lang="en-US" sz="1200" dirty="0"/>
              <a:t>Drivers License </a:t>
            </a:r>
            <a:br>
              <a:rPr lang="en-US" sz="1200" dirty="0"/>
            </a:br>
            <a:r>
              <a:rPr lang="en-US" sz="1200" dirty="0"/>
              <a:t>or Services Card</a:t>
            </a:r>
          </a:p>
        </p:txBody>
      </p:sp>
      <p:sp>
        <p:nvSpPr>
          <p:cNvPr id="255" name="TextBox 254">
            <a:extLst>
              <a:ext uri="{FF2B5EF4-FFF2-40B4-BE49-F238E27FC236}">
                <a16:creationId xmlns:a16="http://schemas.microsoft.com/office/drawing/2014/main" id="{BC4153E1-A9CD-4248-9F32-EAA71C84A36A}"/>
              </a:ext>
            </a:extLst>
          </p:cNvPr>
          <p:cNvSpPr txBox="1"/>
          <p:nvPr/>
        </p:nvSpPr>
        <p:spPr>
          <a:xfrm>
            <a:off x="4073479" y="3654647"/>
            <a:ext cx="2085401" cy="276999"/>
          </a:xfrm>
          <a:prstGeom prst="rect">
            <a:avLst/>
          </a:prstGeom>
          <a:noFill/>
        </p:spPr>
        <p:txBody>
          <a:bodyPr wrap="square" rtlCol="0">
            <a:spAutoFit/>
          </a:bodyPr>
          <a:lstStyle/>
          <a:p>
            <a:pPr algn="ctr"/>
            <a:r>
              <a:rPr lang="en-US" sz="1200" dirty="0"/>
              <a:t>Birth Certificate</a:t>
            </a:r>
          </a:p>
        </p:txBody>
      </p:sp>
      <p:pic>
        <p:nvPicPr>
          <p:cNvPr id="5" name="Graphic 4" descr="Confused person">
            <a:extLst>
              <a:ext uri="{FF2B5EF4-FFF2-40B4-BE49-F238E27FC236}">
                <a16:creationId xmlns:a16="http://schemas.microsoft.com/office/drawing/2014/main" id="{4552D595-ACEB-0B42-B638-F5E35FC66E0C}"/>
              </a:ext>
            </a:extLst>
          </p:cNvPr>
          <p:cNvPicPr>
            <a:picLocks noChangeAspect="1"/>
          </p:cNvPicPr>
          <p:nvPr/>
        </p:nvPicPr>
        <p:blipFill>
          <a:blip r:embed="rId163">
            <a:extLst>
              <a:ext uri="{96DAC541-7B7A-43D3-8B79-37D633B846F1}">
                <asvg:svgBlip xmlns:asvg="http://schemas.microsoft.com/office/drawing/2016/SVG/main" r:embed="rId164"/>
              </a:ext>
            </a:extLst>
          </a:blip>
          <a:stretch>
            <a:fillRect/>
          </a:stretch>
        </p:blipFill>
        <p:spPr>
          <a:xfrm>
            <a:off x="4985348" y="2317628"/>
            <a:ext cx="2221302" cy="2221302"/>
          </a:xfrm>
          <a:prstGeom prst="rect">
            <a:avLst/>
          </a:prstGeom>
        </p:spPr>
      </p:pic>
    </p:spTree>
    <p:extLst>
      <p:ext uri="{BB962C8B-B14F-4D97-AF65-F5344CB8AC3E}">
        <p14:creationId xmlns:p14="http://schemas.microsoft.com/office/powerpoint/2010/main" val="57810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0BF9-9B11-1A4F-AC04-B5AEBF36CD26}"/>
              </a:ext>
            </a:extLst>
          </p:cNvPr>
          <p:cNvSpPr>
            <a:spLocks noGrp="1"/>
          </p:cNvSpPr>
          <p:nvPr>
            <p:ph type="title"/>
          </p:nvPr>
        </p:nvSpPr>
        <p:spPr/>
        <p:txBody>
          <a:bodyPr/>
          <a:lstStyle/>
          <a:p>
            <a:r>
              <a:rPr lang="en-CA" dirty="0"/>
              <a:t>Demonstration – Proof of Concept</a:t>
            </a:r>
            <a:endParaRPr lang="en-US" dirty="0"/>
          </a:p>
        </p:txBody>
      </p:sp>
      <p:sp>
        <p:nvSpPr>
          <p:cNvPr id="3" name="Content Placeholder 2">
            <a:extLst>
              <a:ext uri="{FF2B5EF4-FFF2-40B4-BE49-F238E27FC236}">
                <a16:creationId xmlns:a16="http://schemas.microsoft.com/office/drawing/2014/main" id="{A66BCA5C-DBBD-9548-8305-E1DDDB3C9D7B}"/>
              </a:ext>
            </a:extLst>
          </p:cNvPr>
          <p:cNvSpPr>
            <a:spLocks noGrp="1"/>
          </p:cNvSpPr>
          <p:nvPr>
            <p:ph idx="1"/>
          </p:nvPr>
        </p:nvSpPr>
        <p:spPr/>
        <p:txBody>
          <a:bodyPr>
            <a:normAutofit/>
          </a:bodyPr>
          <a:lstStyle/>
          <a:p>
            <a:r>
              <a:rPr lang="en-CA" dirty="0"/>
              <a:t>A live demonstration will illustrate the feasibility of this concept</a:t>
            </a:r>
          </a:p>
          <a:p>
            <a:r>
              <a:rPr lang="en-CA" dirty="0"/>
              <a:t>Demonstration will illustrate the potential value and benefit for Canadians that is associated with government issued digital identity: specifically the verified person component of the Pan-Canadian trust framework</a:t>
            </a:r>
          </a:p>
          <a:p>
            <a:r>
              <a:rPr lang="en-CA" dirty="0"/>
              <a:t>Demonstration will illustrate how creating web login services are not the same things as having government’s issue digital identity to Canadians so they may interact, as they choose, across the whole economy and society</a:t>
            </a:r>
          </a:p>
        </p:txBody>
      </p:sp>
      <p:sp>
        <p:nvSpPr>
          <p:cNvPr id="4" name="Slide Number Placeholder 3">
            <a:extLst>
              <a:ext uri="{FF2B5EF4-FFF2-40B4-BE49-F238E27FC236}">
                <a16:creationId xmlns:a16="http://schemas.microsoft.com/office/drawing/2014/main" id="{AC6501D1-FF56-5744-873F-E9EE4A6AF860}"/>
              </a:ext>
            </a:extLst>
          </p:cNvPr>
          <p:cNvSpPr>
            <a:spLocks noGrp="1"/>
          </p:cNvSpPr>
          <p:nvPr>
            <p:ph type="sldNum" sz="quarter" idx="12"/>
          </p:nvPr>
        </p:nvSpPr>
        <p:spPr/>
        <p:txBody>
          <a:bodyPr/>
          <a:lstStyle/>
          <a:p>
            <a:fld id="{F17ABEFE-1EAC-B64A-98A2-CFCF0609B3A7}" type="slidenum">
              <a:rPr lang="en-US" smtClean="0"/>
              <a:t>6</a:t>
            </a:fld>
            <a:endParaRPr lang="en-US"/>
          </a:p>
        </p:txBody>
      </p:sp>
    </p:spTree>
    <p:extLst>
      <p:ext uri="{BB962C8B-B14F-4D97-AF65-F5344CB8AC3E}">
        <p14:creationId xmlns:p14="http://schemas.microsoft.com/office/powerpoint/2010/main" val="265366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0BF9-9B11-1A4F-AC04-B5AEBF36CD26}"/>
              </a:ext>
            </a:extLst>
          </p:cNvPr>
          <p:cNvSpPr>
            <a:spLocks noGrp="1"/>
          </p:cNvSpPr>
          <p:nvPr>
            <p:ph type="title"/>
          </p:nvPr>
        </p:nvSpPr>
        <p:spPr/>
        <p:txBody>
          <a:bodyPr/>
          <a:lstStyle/>
          <a:p>
            <a:r>
              <a:rPr lang="en-CA" dirty="0"/>
              <a:t>Questions and Dialogue</a:t>
            </a:r>
            <a:endParaRPr lang="en-US" dirty="0"/>
          </a:p>
        </p:txBody>
      </p:sp>
      <p:sp>
        <p:nvSpPr>
          <p:cNvPr id="3" name="Content Placeholder 2">
            <a:extLst>
              <a:ext uri="{FF2B5EF4-FFF2-40B4-BE49-F238E27FC236}">
                <a16:creationId xmlns:a16="http://schemas.microsoft.com/office/drawing/2014/main" id="{A66BCA5C-DBBD-9548-8305-E1DDDB3C9D7B}"/>
              </a:ext>
            </a:extLst>
          </p:cNvPr>
          <p:cNvSpPr>
            <a:spLocks noGrp="1"/>
          </p:cNvSpPr>
          <p:nvPr>
            <p:ph idx="1"/>
          </p:nvPr>
        </p:nvSpPr>
        <p:spPr/>
        <p:txBody>
          <a:bodyPr>
            <a:normAutofit lnSpcReduction="10000"/>
          </a:bodyPr>
          <a:lstStyle/>
          <a:p>
            <a:r>
              <a:rPr lang="en-CA" dirty="0"/>
              <a:t>On the assumption that the technical aspects of the idea can be made easy for joint councils members to complete:</a:t>
            </a:r>
          </a:p>
          <a:p>
            <a:endParaRPr lang="en-CA" dirty="0"/>
          </a:p>
          <a:p>
            <a:pPr lvl="1"/>
            <a:r>
              <a:rPr lang="en-CA" sz="3200" dirty="0"/>
              <a:t>Is there enough interest in having the newly established  Jurisdictional Experts on Digital Identity (JEDI) sponsor the creation of a functional sandbox environment for the Pan-Canadian Trust Framework in collaboration with DIACC?</a:t>
            </a:r>
            <a:endParaRPr lang="en-CA" sz="3600" dirty="0"/>
          </a:p>
          <a:p>
            <a:pPr lvl="1"/>
            <a:r>
              <a:rPr lang="en-CA" sz="3200" dirty="0"/>
              <a:t>Is there enough support for targeting this as a demonstratable deliverable for the in-person Joint councils meeting Fall 2020?</a:t>
            </a:r>
            <a:endParaRPr lang="en-US" sz="3200" dirty="0"/>
          </a:p>
        </p:txBody>
      </p:sp>
      <p:sp>
        <p:nvSpPr>
          <p:cNvPr id="4" name="Slide Number Placeholder 3">
            <a:extLst>
              <a:ext uri="{FF2B5EF4-FFF2-40B4-BE49-F238E27FC236}">
                <a16:creationId xmlns:a16="http://schemas.microsoft.com/office/drawing/2014/main" id="{AC6501D1-FF56-5744-873F-E9EE4A6AF860}"/>
              </a:ext>
            </a:extLst>
          </p:cNvPr>
          <p:cNvSpPr>
            <a:spLocks noGrp="1"/>
          </p:cNvSpPr>
          <p:nvPr>
            <p:ph type="sldNum" sz="quarter" idx="12"/>
          </p:nvPr>
        </p:nvSpPr>
        <p:spPr/>
        <p:txBody>
          <a:bodyPr/>
          <a:lstStyle/>
          <a:p>
            <a:fld id="{F17ABEFE-1EAC-B64A-98A2-CFCF0609B3A7}" type="slidenum">
              <a:rPr lang="en-US" smtClean="0"/>
              <a:t>7</a:t>
            </a:fld>
            <a:endParaRPr lang="en-US"/>
          </a:p>
        </p:txBody>
      </p:sp>
    </p:spTree>
    <p:extLst>
      <p:ext uri="{BB962C8B-B14F-4D97-AF65-F5344CB8AC3E}">
        <p14:creationId xmlns:p14="http://schemas.microsoft.com/office/powerpoint/2010/main" val="790517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6095</TotalTime>
  <Words>361</Words>
  <Application>Microsoft Macintosh PowerPoint</Application>
  <PresentationFormat>Widescreen</PresentationFormat>
  <Paragraphs>61</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Acceleration Opportunity for Pan-Canadian Trust Framework</vt:lpstr>
      <vt:lpstr>Single Pan-Canadian Trust Framework (PCTF)</vt:lpstr>
      <vt:lpstr>PowerPoint Presentation</vt:lpstr>
      <vt:lpstr>PowerPoint Presentation</vt:lpstr>
      <vt:lpstr>PowerPoint Presentation</vt:lpstr>
      <vt:lpstr>Demonstration – Proof of Concept</vt:lpstr>
      <vt:lpstr>Questions and Dialogue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Acceleration Opportunity for Pan-Canadian Trust Framework</dc:title>
  <dc:creator>Peter Watkins</dc:creator>
  <cp:lastModifiedBy>Peter Watkins</cp:lastModifiedBy>
  <cp:revision>31</cp:revision>
  <dcterms:created xsi:type="dcterms:W3CDTF">2019-10-09T18:25:31Z</dcterms:created>
  <dcterms:modified xsi:type="dcterms:W3CDTF">2020-05-08T02:04:01Z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-768716809</vt:i4>
  </property>
  <property fmtid="{D5CDD505-2E9C-101B-9397-08002B2CF9AE}" pid="3" name="_NewReviewCycle">
    <vt:lpwstr/>
  </property>
  <property fmtid="{D5CDD505-2E9C-101B-9397-08002B2CF9AE}" pid="4" name="_EmailSubject">
    <vt:lpwstr/>
  </property>
  <property fmtid="{D5CDD505-2E9C-101B-9397-08002B2CF9AE}" pid="5" name="_AuthorEmail">
    <vt:lpwstr>isabelle.dube@sct.gouv.qc.ca</vt:lpwstr>
  </property>
  <property fmtid="{D5CDD505-2E9C-101B-9397-08002B2CF9AE}" pid="6" name="_AuthorEmailDisplayName">
    <vt:lpwstr>Isabelle Dubé</vt:lpwstr>
  </property>
</Properties>
</file>