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B6A8-D4F4-4B91-90DF-532826F13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9D462B-E2D8-4A1C-B016-6E9E80372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90C45-7462-4293-A10F-82EC3A01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9603-E243-4E6C-8657-1A1070D315A7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73C34-C1EA-460F-B985-3870AA2B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ED384-8F96-49D4-973F-52BE8720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2A99-6AFC-4719-9C99-5E07C481D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3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AC339-F081-4688-BA31-B220E881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5C8DFD-1831-4A8F-AED3-C9642B6BB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B41C9-6E63-4E7F-934A-1AABAF38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9603-E243-4E6C-8657-1A1070D315A7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73A46-1C81-4404-A9FB-654DF3C0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F1BC7-2C0A-4DF1-A5BE-AE3515DF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2A99-6AFC-4719-9C99-5E07C481D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45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B32603-FC76-48C8-A78F-50222185B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0E2146-3DB3-4C0F-A7B0-A04A324E9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1317D-F6F6-437A-ADD1-C94946EB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9603-E243-4E6C-8657-1A1070D315A7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4EDB9-E44A-4FE9-8203-9C233DA4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4B036-FA1F-4CFA-AFEA-4201E8F3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2A99-6AFC-4719-9C99-5E07C481D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92059-92F4-4A26-9248-45C33770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CC1B6-7099-48CE-8105-C243A214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15E8C-711B-4438-9802-69E0B92A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9603-E243-4E6C-8657-1A1070D315A7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0D4BA-E0E4-4595-9447-5A908509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20C8C-2FB7-4209-86F4-CD2EAA0E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2A99-6AFC-4719-9C99-5E07C481D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5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DD1A0-791B-46DA-AAD0-6A918B20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1E3E38-12DA-4D68-A54B-C85430F26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CF20D-E487-478B-B50B-4BA0BE6D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9603-E243-4E6C-8657-1A1070D315A7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898BD-D6C0-4CBB-9DB6-629A9C93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668D5-F66D-485C-A883-208F5089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2A99-6AFC-4719-9C99-5E07C481D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96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6C07A-98F8-4EE1-BC5B-C06AB3BA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B34E8-3F0F-41B7-B3C4-935FEF31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9E28CF-40B9-4410-A249-F9C87ABFD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28D0E3-D7DA-475C-AFA3-07436C12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9603-E243-4E6C-8657-1A1070D315A7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2C124-F4F2-4DFE-8E84-45B3D24C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1C863-1C32-4F19-A373-8ED82BF3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2A99-6AFC-4719-9C99-5E07C481D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0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52A8C-63E3-41FD-9CC3-50E33DF0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B1DC6A-CF6A-4FC8-AC4D-BE6A01DD8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293AC9-1294-4BAF-8AE9-8A11D6EE2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46272E-272A-49A7-8C3A-D52BAF4F2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D8A9B7-8083-40EA-9948-A91BF6338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6363F5-6F6C-469E-9792-AB7BC806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9603-E243-4E6C-8657-1A1070D315A7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BD533C-D66B-4FB3-A03A-3FBFFA45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E64743-3C48-44A9-A7DF-1658A27F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2A99-6AFC-4719-9C99-5E07C481D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3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C1BF0-6E4E-437F-9691-BB0C7A6B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9BAE0C-D3BE-426E-BBB7-676653D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9603-E243-4E6C-8657-1A1070D315A7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C6C5F5-05B5-4DE1-BE5D-01AEE960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E1CFEE-3716-475D-AEDE-38A28D02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2A99-6AFC-4719-9C99-5E07C481D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7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D6C1AB-F2A2-4009-9CC6-6527232C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9603-E243-4E6C-8657-1A1070D315A7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65D41E-F291-4416-8C0F-1EA2D213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73339F-F48B-43CA-8E6A-AB6F9626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2A99-6AFC-4719-9C99-5E07C481D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77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D89F9-8E01-4F0B-B2A7-C24C23E5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F5E80-F652-477B-8935-78C841562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089FA2-6C6B-4305-98EA-3872D05D8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5A485-7ECE-43A0-969E-C0166DE9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9603-E243-4E6C-8657-1A1070D315A7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DA9090-5DC4-4357-A775-A8B9EE4F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7A4915-0EF5-4794-A991-4039FBC4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2A99-6AFC-4719-9C99-5E07C481D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7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0281B-EFDC-4604-945C-B11AC091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B91B7D-6925-41D3-A6DE-F8F33E663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6BB9D2-53A1-473F-BCF7-9CB8D0D50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8CBC4A-6B18-4D42-B514-388CA75C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9603-E243-4E6C-8657-1A1070D315A7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660C5-A757-4B33-9D29-6504D28E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457D0-C855-4C9B-9FBF-AB73EA72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2A99-6AFC-4719-9C99-5E07C481D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2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AD3ACF-476E-4627-AED4-1A0FA232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FEE76-B15E-42D5-87FC-0E16427B7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3C054-5A7A-4A09-82BD-D6FD33A66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E9603-E243-4E6C-8657-1A1070D315A7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8F4A3-B5BA-475B-9CDA-B7634668B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40DD9-DB21-4948-BE01-17444E3B6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2A99-6AFC-4719-9C99-5E07C481D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2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9B2C52B-A686-4D77-9525-BC98F1E17B62}"/>
              </a:ext>
            </a:extLst>
          </p:cNvPr>
          <p:cNvSpPr/>
          <p:nvPr/>
        </p:nvSpPr>
        <p:spPr>
          <a:xfrm>
            <a:off x="1168400" y="2387600"/>
            <a:ext cx="609600" cy="6299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204AD36-A597-48BC-95A2-86835BCE2D4C}"/>
              </a:ext>
            </a:extLst>
          </p:cNvPr>
          <p:cNvSpPr/>
          <p:nvPr/>
        </p:nvSpPr>
        <p:spPr>
          <a:xfrm>
            <a:off x="4135120" y="2296160"/>
            <a:ext cx="609600" cy="6299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146C0BB-AC8B-483D-8EDE-1C621109D5D3}"/>
              </a:ext>
            </a:extLst>
          </p:cNvPr>
          <p:cNvSpPr/>
          <p:nvPr/>
        </p:nvSpPr>
        <p:spPr>
          <a:xfrm>
            <a:off x="6888480" y="2286000"/>
            <a:ext cx="609600" cy="640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DA965818-E0BD-4402-B7A9-ADDC6863D286}"/>
              </a:ext>
            </a:extLst>
          </p:cNvPr>
          <p:cNvCxnSpPr>
            <a:stCxn id="4" idx="7"/>
            <a:endCxn id="5" idx="1"/>
          </p:cNvCxnSpPr>
          <p:nvPr/>
        </p:nvCxnSpPr>
        <p:spPr>
          <a:xfrm rot="5400000" flipH="1" flipV="1">
            <a:off x="2910840" y="1166296"/>
            <a:ext cx="91440" cy="2535668"/>
          </a:xfrm>
          <a:prstGeom prst="curvedConnector3">
            <a:avLst>
              <a:gd name="adj1" fmla="val 4508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875C41B3-5F93-4332-816F-3B97FE989279}"/>
              </a:ext>
            </a:extLst>
          </p:cNvPr>
          <p:cNvCxnSpPr>
            <a:stCxn id="4" idx="5"/>
            <a:endCxn id="5" idx="3"/>
          </p:cNvCxnSpPr>
          <p:nvPr/>
        </p:nvCxnSpPr>
        <p:spPr>
          <a:xfrm rot="5400000" flipH="1" flipV="1">
            <a:off x="2910840" y="1611716"/>
            <a:ext cx="91440" cy="2535668"/>
          </a:xfrm>
          <a:prstGeom prst="curvedConnector3">
            <a:avLst>
              <a:gd name="adj1" fmla="val -3508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55D3FA-56E0-4392-AD6A-48FCAA544C66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4744720" y="2606040"/>
            <a:ext cx="214376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2286D5E-0B15-4D77-BCB4-991A79AF07F2}"/>
              </a:ext>
            </a:extLst>
          </p:cNvPr>
          <p:cNvSpPr txBox="1"/>
          <p:nvPr/>
        </p:nvSpPr>
        <p:spPr>
          <a:xfrm>
            <a:off x="2214880" y="1631784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12:00-e	3e$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8B6DC0-52A6-4192-B735-32EB843EEC8B}"/>
              </a:ext>
            </a:extLst>
          </p:cNvPr>
          <p:cNvSpPr txBox="1"/>
          <p:nvPr/>
        </p:nvSpPr>
        <p:spPr>
          <a:xfrm>
            <a:off x="2214880" y="340360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12:00	e$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116B75-8926-4B42-A943-DDDBD50BBF53}"/>
              </a:ext>
            </a:extLst>
          </p:cNvPr>
          <p:cNvSpPr txBox="1"/>
          <p:nvPr/>
        </p:nvSpPr>
        <p:spPr>
          <a:xfrm>
            <a:off x="5120640" y="2746494"/>
            <a:ext cx="146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12:00-e 0$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42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5D1F2A3-1654-4B16-A4DD-F1156049DE61}"/>
              </a:ext>
            </a:extLst>
          </p:cNvPr>
          <p:cNvSpPr/>
          <p:nvPr/>
        </p:nvSpPr>
        <p:spPr>
          <a:xfrm>
            <a:off x="294640" y="2641600"/>
            <a:ext cx="518160" cy="5486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6156C8B-EDF3-45AE-8159-8FA4558CDE1B}"/>
              </a:ext>
            </a:extLst>
          </p:cNvPr>
          <p:cNvSpPr/>
          <p:nvPr/>
        </p:nvSpPr>
        <p:spPr>
          <a:xfrm>
            <a:off x="1107440" y="2641600"/>
            <a:ext cx="518160" cy="5486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BDB6EA-F3DA-456B-AEE2-0573EA6F6001}"/>
              </a:ext>
            </a:extLst>
          </p:cNvPr>
          <p:cNvSpPr/>
          <p:nvPr/>
        </p:nvSpPr>
        <p:spPr>
          <a:xfrm>
            <a:off x="1920240" y="2641600"/>
            <a:ext cx="518160" cy="5486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1B0D76-29DD-4A2C-B99D-B28BB6EF3375}"/>
              </a:ext>
            </a:extLst>
          </p:cNvPr>
          <p:cNvSpPr/>
          <p:nvPr/>
        </p:nvSpPr>
        <p:spPr>
          <a:xfrm>
            <a:off x="4521200" y="2641600"/>
            <a:ext cx="518160" cy="5486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/>
              <a:t>k-1</a:t>
            </a:r>
            <a:endParaRPr lang="zh-CN" altLang="en-US" sz="9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828C104-0CB6-4BC8-93A9-BE0AA407CE0C}"/>
              </a:ext>
            </a:extLst>
          </p:cNvPr>
          <p:cNvSpPr/>
          <p:nvPr/>
        </p:nvSpPr>
        <p:spPr>
          <a:xfrm>
            <a:off x="5334000" y="2641600"/>
            <a:ext cx="518160" cy="5486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8148DEE-6C9D-4A3D-A480-8FBB8E3EBCE5}"/>
              </a:ext>
            </a:extLst>
          </p:cNvPr>
          <p:cNvSpPr/>
          <p:nvPr/>
        </p:nvSpPr>
        <p:spPr>
          <a:xfrm>
            <a:off x="3708400" y="2641600"/>
            <a:ext cx="518160" cy="5486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/>
              <a:t>k-2</a:t>
            </a:r>
            <a:endParaRPr lang="zh-CN" altLang="en-US" sz="900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EF73D22-11DA-4EF5-823F-A3B045A4FB7E}"/>
              </a:ext>
            </a:extLst>
          </p:cNvPr>
          <p:cNvCxnSpPr>
            <a:stCxn id="2" idx="7"/>
            <a:endCxn id="4" idx="1"/>
          </p:cNvCxnSpPr>
          <p:nvPr/>
        </p:nvCxnSpPr>
        <p:spPr>
          <a:xfrm rot="5400000" flipH="1" flipV="1">
            <a:off x="960120" y="2498743"/>
            <a:ext cx="12700" cy="446406"/>
          </a:xfrm>
          <a:prstGeom prst="curvedConnector3">
            <a:avLst>
              <a:gd name="adj1" fmla="val 2432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47E9DC3A-3451-41CC-ABCC-14F1347C7E6D}"/>
              </a:ext>
            </a:extLst>
          </p:cNvPr>
          <p:cNvCxnSpPr>
            <a:stCxn id="2" idx="5"/>
            <a:endCxn id="4" idx="3"/>
          </p:cNvCxnSpPr>
          <p:nvPr/>
        </p:nvCxnSpPr>
        <p:spPr>
          <a:xfrm rot="16200000" flipH="1">
            <a:off x="960120" y="2886691"/>
            <a:ext cx="12700" cy="446406"/>
          </a:xfrm>
          <a:prstGeom prst="curvedConnector3">
            <a:avLst>
              <a:gd name="adj1" fmla="val 2432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5DF067DA-88B6-42AF-9941-62ADB9EB4E57}"/>
              </a:ext>
            </a:extLst>
          </p:cNvPr>
          <p:cNvCxnSpPr>
            <a:stCxn id="4" idx="7"/>
            <a:endCxn id="5" idx="1"/>
          </p:cNvCxnSpPr>
          <p:nvPr/>
        </p:nvCxnSpPr>
        <p:spPr>
          <a:xfrm rot="5400000" flipH="1" flipV="1">
            <a:off x="1772920" y="2498743"/>
            <a:ext cx="12700" cy="446406"/>
          </a:xfrm>
          <a:prstGeom prst="curvedConnector3">
            <a:avLst>
              <a:gd name="adj1" fmla="val 2432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13FB406C-A520-4C3D-B825-AF6BBB0F5265}"/>
              </a:ext>
            </a:extLst>
          </p:cNvPr>
          <p:cNvCxnSpPr>
            <a:stCxn id="4" idx="5"/>
            <a:endCxn id="5" idx="3"/>
          </p:cNvCxnSpPr>
          <p:nvPr/>
        </p:nvCxnSpPr>
        <p:spPr>
          <a:xfrm rot="16200000" flipH="1">
            <a:off x="1772920" y="2886691"/>
            <a:ext cx="12700" cy="446406"/>
          </a:xfrm>
          <a:prstGeom prst="curvedConnector3">
            <a:avLst>
              <a:gd name="adj1" fmla="val 2432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35F35569-2857-4478-8913-DB3F3CD11DD8}"/>
              </a:ext>
            </a:extLst>
          </p:cNvPr>
          <p:cNvCxnSpPr>
            <a:stCxn id="8" idx="7"/>
            <a:endCxn id="6" idx="1"/>
          </p:cNvCxnSpPr>
          <p:nvPr/>
        </p:nvCxnSpPr>
        <p:spPr>
          <a:xfrm rot="5400000" flipH="1" flipV="1">
            <a:off x="4373880" y="2498743"/>
            <a:ext cx="12700" cy="446406"/>
          </a:xfrm>
          <a:prstGeom prst="curvedConnector3">
            <a:avLst>
              <a:gd name="adj1" fmla="val 2432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6CCBCD02-8939-4362-94EF-4FEDCCA6CDD8}"/>
              </a:ext>
            </a:extLst>
          </p:cNvPr>
          <p:cNvCxnSpPr>
            <a:stCxn id="8" idx="5"/>
            <a:endCxn id="6" idx="3"/>
          </p:cNvCxnSpPr>
          <p:nvPr/>
        </p:nvCxnSpPr>
        <p:spPr>
          <a:xfrm rot="16200000" flipH="1">
            <a:off x="4373880" y="2886691"/>
            <a:ext cx="12700" cy="446406"/>
          </a:xfrm>
          <a:prstGeom prst="curvedConnector3">
            <a:avLst>
              <a:gd name="adj1" fmla="val 2432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854354F7-2348-4325-A6B1-A9B7C768B4BC}"/>
              </a:ext>
            </a:extLst>
          </p:cNvPr>
          <p:cNvCxnSpPr>
            <a:stCxn id="6" idx="7"/>
            <a:endCxn id="7" idx="1"/>
          </p:cNvCxnSpPr>
          <p:nvPr/>
        </p:nvCxnSpPr>
        <p:spPr>
          <a:xfrm rot="5400000" flipH="1" flipV="1">
            <a:off x="5186680" y="2498743"/>
            <a:ext cx="12700" cy="446406"/>
          </a:xfrm>
          <a:prstGeom prst="curvedConnector3">
            <a:avLst>
              <a:gd name="adj1" fmla="val 2432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9DDC333-AB45-462A-BCF9-B93522E81924}"/>
              </a:ext>
            </a:extLst>
          </p:cNvPr>
          <p:cNvCxnSpPr>
            <a:stCxn id="6" idx="5"/>
            <a:endCxn id="7" idx="3"/>
          </p:cNvCxnSpPr>
          <p:nvPr/>
        </p:nvCxnSpPr>
        <p:spPr>
          <a:xfrm rot="16200000" flipH="1">
            <a:off x="5186680" y="2886691"/>
            <a:ext cx="12700" cy="446406"/>
          </a:xfrm>
          <a:prstGeom prst="curvedConnector3">
            <a:avLst>
              <a:gd name="adj1" fmla="val 2432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0D6BA52-0850-4449-87B7-C23CBC7207B8}"/>
              </a:ext>
            </a:extLst>
          </p:cNvPr>
          <p:cNvSpPr txBox="1"/>
          <p:nvPr/>
        </p:nvSpPr>
        <p:spPr>
          <a:xfrm>
            <a:off x="2763520" y="2734211"/>
            <a:ext cx="79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405F589-6A81-4B22-A378-068E136A7705}"/>
              </a:ext>
            </a:extLst>
          </p:cNvPr>
          <p:cNvSpPr txBox="1"/>
          <p:nvPr/>
        </p:nvSpPr>
        <p:spPr>
          <a:xfrm>
            <a:off x="1556067" y="1971016"/>
            <a:ext cx="334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12:00-e 3e$ for all above edges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C56A6D1-7D36-4314-915F-516397287E9E}"/>
              </a:ext>
            </a:extLst>
          </p:cNvPr>
          <p:cNvSpPr txBox="1"/>
          <p:nvPr/>
        </p:nvSpPr>
        <p:spPr>
          <a:xfrm>
            <a:off x="1744026" y="3565487"/>
            <a:ext cx="296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12:00 e$ for all below edges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96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严 谊凯</dc:creator>
  <cp:lastModifiedBy>严 谊凯</cp:lastModifiedBy>
  <cp:revision>7</cp:revision>
  <cp:lastPrinted>2019-06-15T02:59:54Z</cp:lastPrinted>
  <dcterms:created xsi:type="dcterms:W3CDTF">2019-06-15T02:34:42Z</dcterms:created>
  <dcterms:modified xsi:type="dcterms:W3CDTF">2019-06-15T03:01:33Z</dcterms:modified>
</cp:coreProperties>
</file>