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B8B047E-14CA-496D-B79D-1ABC3C2A7A33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DA37F2EB-DD12-4D3D-A2E8-7B5A58EDB8DA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3DDFC4B4-65BB-4978-94E7-D9CA869EF7F2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4346DE28-6D65-4F78-B2BF-7712E0AA7FC1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69DFA748-9441-4AFE-885A-0F9159888264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y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5C9DFDB9-CF15-46AE-B4A7-CEA86E813DC8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Master title style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2844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Second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Third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Fourth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Sixth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Seventh Outline LevelClick to edit Master text styles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Second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Third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Fourth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Fifth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D6BAEF02-3973-42E0-A7D7-08E42F9271F0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NeuralEnsemble/NeuroinformaticsTutorial/tree/master/Part%201%20-%20Resources%20for%20computational%20modellers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3280" y="14749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3924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&lt;Your resource title&gt;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3280" y="3059280"/>
            <a:ext cx="9070560" cy="64908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 anchor="ctr"/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http://your.resource.URL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16000" y="7020000"/>
            <a:ext cx="2879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1295280" y="4932360"/>
            <a:ext cx="748800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Please add a brief introduction to your resource (~2 sentences) here. This will also be used in the README.md on </a:t>
            </a:r>
            <a:r>
              <a:rPr b="0" lang="en-GB" sz="1800" spc="-1" strike="noStrike" u="sng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1"/>
              </a:rPr>
              <a:t>Github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Line 5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6"/>
          <p:cNvSpPr/>
          <p:nvPr/>
        </p:nvSpPr>
        <p:spPr>
          <a:xfrm>
            <a:off x="6264360" y="7020000"/>
            <a:ext cx="36000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 algn="r">
              <a:lnSpc>
                <a:spcPct val="93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1.8 Web portals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39800" y="693720"/>
            <a:ext cx="386820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i="1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One slide giving an overview of the resource, example datasets, etc.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39800" y="693720"/>
            <a:ext cx="386820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One slide discussing current work/future plans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39800" y="693720"/>
            <a:ext cx="6316200" cy="34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Optional 3</a:t>
            </a:r>
            <a:r>
              <a:rPr b="0" i="1" lang="en-GB" sz="1800" spc="-1" strike="noStrike" baseline="3300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rd</a:t>
            </a:r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slide…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General requests: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 Please favour graphical content over text where possible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 Please don’t use animation (use multiple slides if required)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 Try to keep to font Arial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 Save slides as .pptx (Powerpoint 2007-2013); slides will be concatenated into a single PDF presentation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LibreOffice/5.1.6.2$Linux_X86_64 LibreOffice_project/10m0$Build-2</Application>
  <Words>115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2017-05-31T14:58:21Z</dcterms:created>
  <dc:creator/>
  <dc:description/>
  <dc:language>en-GB</dc:language>
  <cp:lastModifiedBy/>
  <cp:lastPrinted>1601-01-01T00:00:00Z</cp:lastPrinted>
  <dcterms:modified xsi:type="dcterms:W3CDTF">2017-06-09T10:00:32Z</dcterms:modified>
  <cp:revision>15</cp:revision>
  <dc:subject/>
  <dc:title>&lt;Your resource 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