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 varScale="1">
        <p:scale>
          <a:sx n="112" d="100"/>
          <a:sy n="11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350F7BB0-A51B-B744-B0B1-ADB6315F2149}" type="datetimeFigureOut">
              <a:rPr lang="en-US" altLang="x-none"/>
              <a:pPr/>
              <a:t>6/9/17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D747C74-0AA1-A34E-BB0C-1ECFC5612F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48AB9FE-BCD6-2C4D-966E-79798EDE2B3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62DB599-7657-014B-8973-EB2FCD3FD641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1D5125D-6C17-CF47-81B5-11428A76053D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075F21F-A017-374B-987B-1A71511FB1BB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FCD831C-AF50-B949-AE20-08FA0806EA70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02190-10D5-0A4C-955B-1DA35B5B4B1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542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AAECF-434C-9541-ADF5-62F24E81B98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5898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24D89-0538-2742-982B-494543A43C8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1298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D8A23-8318-2F4E-A912-BF3D5539A9A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71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70D3-B7B7-5A4F-9A40-53CFC9581C6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396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8DC50-F016-A245-9F9E-BCA9444248A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990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86900-D9F2-6049-92E9-7D1BB83AF8B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0678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C7B64-E315-1147-8E62-B62B5439399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425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B86F3-9CF3-E745-8CDB-889F09A47DD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340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7B51B-9A2F-8F41-9F48-7DBEA673C9A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666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A2360-D626-CD4A-93CD-22F7C145B85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6602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796F-E13C-E343-AF6E-6283AFD80B8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003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2F33E37B-9A26-E84F-BF8A-28F087678036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Open Source Brain</a:t>
            </a:r>
            <a:endParaRPr lang="en-GB" altLang="x-none" dirty="0" smtClean="0">
              <a:solidFill>
                <a:srgbClr val="8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</a:t>
            </a:r>
            <a:r>
              <a:rPr lang="en-GB" altLang="x-none" dirty="0" smtClean="0"/>
              <a:t>://</a:t>
            </a:r>
            <a:r>
              <a:rPr lang="en-GB" altLang="x-none" dirty="0" err="1" smtClean="0"/>
              <a:t>www.opensourcebrain.org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Open Source Brain is</a:t>
            </a:r>
            <a:r>
              <a:rPr lang="mr-IN" altLang="x-none" dirty="0" smtClean="0">
                <a:hlinkClick r:id="rId3" invalidUrl="https://github.com/NeuralEnsemble/NeuroinformaticsTutorial/tree/master/Part 1 - Resources for computational modellers"/>
              </a:rPr>
              <a:t>…</a:t>
            </a:r>
            <a:endParaRPr lang="en-GB" altLang="x-none" dirty="0" smtClean="0">
              <a:hlinkClick r:id="rId4" invalidUrl="https://github.com/NeuralEnsemble/NeuroinformaticsTutorial/tree/master/Part 1 - Resources for computational modeller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smtClean="0">
                <a:solidFill>
                  <a:schemeClr val="bg2"/>
                </a:solidFill>
              </a:rPr>
              <a:t>1.5 Model sharing</a:t>
            </a:r>
            <a:endParaRPr lang="en-GB" altLang="x-non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631666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32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8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4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Optional 3</a:t>
            </a:r>
            <a:r>
              <a:rPr lang="en-GB" altLang="x-none" sz="1800" i="1" baseline="33000" dirty="0">
                <a:solidFill>
                  <a:srgbClr val="808080"/>
                </a:solidFill>
              </a:rPr>
              <a:t>rd</a:t>
            </a:r>
            <a:r>
              <a:rPr lang="en-GB" altLang="x-none" sz="1800" i="1" dirty="0">
                <a:solidFill>
                  <a:srgbClr val="808080"/>
                </a:solidFill>
              </a:rPr>
              <a:t> slide…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General requests: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favour graphical content over text where possible 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don’t use animation (use multiple slides if required)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Try to keep to font Arial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Save slides as .</a:t>
            </a:r>
            <a:r>
              <a:rPr lang="en-GB" altLang="x-none" sz="1800" i="1" dirty="0" err="1" smtClean="0">
                <a:solidFill>
                  <a:srgbClr val="808080"/>
                </a:solidFill>
              </a:rPr>
              <a:t>pptx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 </a:t>
            </a:r>
            <a:r>
              <a:rPr lang="en-GB" altLang="x-none" sz="1800" i="1" dirty="0">
                <a:solidFill>
                  <a:srgbClr val="808080"/>
                </a:solidFill>
              </a:rPr>
              <a:t>(</a:t>
            </a:r>
            <a:r>
              <a:rPr lang="en-GB" altLang="x-none" sz="1800" i="1" dirty="0" err="1">
                <a:solidFill>
                  <a:srgbClr val="808080"/>
                </a:solidFill>
              </a:rPr>
              <a:t>Powerpoint</a:t>
            </a:r>
            <a:r>
              <a:rPr lang="en-GB" altLang="x-none" sz="1800" i="1" dirty="0">
                <a:solidFill>
                  <a:srgbClr val="808080"/>
                </a:solidFill>
              </a:rPr>
              <a:t>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2007-2013); </a:t>
            </a:r>
            <a:r>
              <a:rPr lang="en-GB" altLang="x-none" sz="1800" i="1" dirty="0">
                <a:solidFill>
                  <a:srgbClr val="808080"/>
                </a:solidFill>
              </a:rPr>
              <a:t>slides will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be </a:t>
            </a:r>
            <a:r>
              <a:rPr lang="en-GB" altLang="x-none" sz="1800" i="1" dirty="0">
                <a:solidFill>
                  <a:srgbClr val="808080"/>
                </a:solidFill>
              </a:rPr>
              <a:t>concatenated into a single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PDF presentation</a:t>
            </a: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94</Words>
  <Application>Microsoft Macintosh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DejaVu Sans</vt:lpstr>
      <vt:lpstr>Noto Sans CJK SC Regular</vt:lpstr>
      <vt:lpstr>Times New Roman</vt:lpstr>
      <vt:lpstr>Office Theme</vt:lpstr>
      <vt:lpstr>Open Source Brain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15</cp:revision>
  <cp:lastPrinted>1601-01-01T00:00:00Z</cp:lastPrinted>
  <dcterms:created xsi:type="dcterms:W3CDTF">2017-05-31T14:58:21Z</dcterms:created>
  <dcterms:modified xsi:type="dcterms:W3CDTF">2017-06-09T09:28:44Z</dcterms:modified>
</cp:coreProperties>
</file>