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DF3F098-2D97-B545-A4B0-9358344D5982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B5097B10-E2C0-BF40-9C08-1C0360F7BFA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714463E3-D472-FD46-8657-7F6B8512127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6B2CD7C-EFE4-E64B-872E-7CFC5A3D792B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E8C0E9D-070E-D24A-AF2A-F89D2186884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7C07B38-4812-6D42-80A5-B38AAE29A432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5B728CA-FDBB-8247-AFC0-4F452BDD8703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449D-CCB2-7044-8F8E-0DE72C5ECD0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25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72C61-F9B9-B14F-B175-013598B9243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985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0278C-0B14-0D4C-8F06-D52C24B47D7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7990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B74E4-87FB-0041-97DA-428C0E6E8C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95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29C4B-3FFC-1042-AED0-223E1DB7D57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374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F58C4-F853-7545-9D32-502FE957DF6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745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CED4A-6A73-CA42-8141-C1378C45A3B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806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3892E-AAD4-EF42-9DF0-BBD5D66C38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49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D5FBB-CD16-4E47-AB6E-17E4E1D9D7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258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E3D87-B28D-234C-BB59-58BD2A2DB23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92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D01A6-663E-4D4E-A570-6C51AB20DF6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7267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3AA70-376B-6A4A-A9C4-D0E4E6FB47C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482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188CCE34-ED6E-D342-8CA6-8B1EE93367F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1.1 Experimental Datasets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115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2017-06-08T15:25:56Z</dcterms:modified>
</cp:coreProperties>
</file>