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627792D-E4D0-F04E-BA11-9EFDB5AABB2E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11D9954E-5F70-CC49-A2FD-7F6011824BA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DEA211D3-93CE-754F-8D14-20A1339EA7F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238DAE8-DB86-2948-80B8-4D1AF801D9B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2DFB35F-F912-A648-BA7D-35F2179284DB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C7CFE1E-157B-4D4A-B6F8-31234FC2390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73320907-2E4B-8748-B22C-CDB43EE354DC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110E1-FCE8-A345-A0C3-578C16F570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274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2300D-8ECC-1F44-A5FF-76026C238E5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61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DB250-E8D4-7C4A-B8B8-C8A74E733A4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2323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33264-18D9-7E41-933C-74326843A7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18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2B452-A9B8-2241-A88F-2A1068117D0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052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09AC9-9361-7D4D-99F1-CCAF8E5EB1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3844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D5FEC-9828-0C4C-A41A-815C95067C7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03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0CEC7-29DF-9940-99CC-A4FFAE0E2F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33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A9518-7049-B446-80DD-021C4AB7D6E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93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53362-CF4F-2541-8B67-37074AD641A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144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2876-D081-7642-8BF6-795C0BE0AAD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38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8987C-9CFC-3942-A077-30709F1856F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973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17F10F-D655-064A-B846-C200FD00520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408738" y="7019925"/>
            <a:ext cx="345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1.2 Structured data </a:t>
            </a:r>
            <a:r>
              <a:rPr lang="en-GB" altLang="x-none" smtClean="0">
                <a:solidFill>
                  <a:schemeClr val="bg2"/>
                </a:solidFill>
              </a:rPr>
              <a:t>from literature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117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2017-06-08T15:26:24Z</dcterms:modified>
</cp:coreProperties>
</file>