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Noto Sans CJK SC Regular" charset="0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74"/>
  </p:normalViewPr>
  <p:slideViewPr>
    <p:cSldViewPr>
      <p:cViewPr varScale="1">
        <p:scale>
          <a:sx n="112" d="100"/>
          <a:sy n="112" d="100"/>
        </p:scale>
        <p:origin x="190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A98D9727-59BE-F44C-A6A3-84A763A8A7D1}" type="datetimeFigureOut">
              <a:rPr lang="en-US" altLang="x-none"/>
              <a:pPr/>
              <a:t>6/8/17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fld id="{8E694F43-B47D-3D42-996C-DF0521C1521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98EE40B4-15AE-0044-8C00-1276A1E2D85C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2AD6A958-9B98-1D48-98DE-C7FF16369840}" type="slidenum">
              <a:rPr lang="en-GB" altLang="x-none" sz="1400"/>
              <a:pPr>
                <a:spcBef>
                  <a:spcPct val="0"/>
                </a:spcBef>
              </a:pPr>
              <a:t>1</a:t>
            </a:fld>
            <a:endParaRPr lang="en-GB" altLang="x-none" sz="140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419AF670-BD26-654A-8A1E-4DF1F742A961}" type="slidenum">
              <a:rPr lang="en-GB" altLang="x-none" sz="1400"/>
              <a:pPr>
                <a:spcBef>
                  <a:spcPct val="0"/>
                </a:spcBef>
              </a:pPr>
              <a:t>2</a:t>
            </a:fld>
            <a:endParaRPr lang="en-GB" altLang="x-none" sz="140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2E3833-DB5D-D54C-84EB-4122FF6E0703}" type="slidenum">
              <a:rPr lang="en-GB" altLang="x-none" sz="1400"/>
              <a:pPr>
                <a:spcBef>
                  <a:spcPct val="0"/>
                </a:spcBef>
              </a:pPr>
              <a:t>3</a:t>
            </a:fld>
            <a:endParaRPr lang="en-GB" altLang="x-none" sz="1400"/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ED1D8581-E309-D747-99D7-6905D58C9558}" type="slidenum">
              <a:rPr lang="en-GB" altLang="x-none" sz="1400"/>
              <a:pPr>
                <a:spcBef>
                  <a:spcPct val="0"/>
                </a:spcBef>
              </a:pPr>
              <a:t>4</a:t>
            </a:fld>
            <a:endParaRPr lang="en-GB" altLang="x-none" sz="140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x-none" altLang="x-non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56470-E733-B145-B297-2BB814866B6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942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6786F-BB60-7B49-AEDF-AAEEBD919E5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36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906CB-1FB6-A749-9F58-9DEB967D4D6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4325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323E1-3C38-184B-80D7-0167259D8A1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52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F5BC8-CA17-6B4B-8FC3-716AD35FAE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422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BC453-D08E-DE40-A941-D456CC76F7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70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A2CEF-9781-2D43-A029-838D61976DF5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8309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D2D18-6122-AA42-8A22-E3CEADED411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2440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E169-63A7-374A-88D4-F6B42E2D1AE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0317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05BD3-996E-004B-969A-02867AF1DFB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3208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57176-3194-DA4A-A751-461A72C3F3A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740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EB432-9513-804A-AA62-C296A79EE2D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541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endParaRPr lang="x-none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fld id="{3853CB8C-56C9-8A45-AAF0-24999F0CB165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euralEnsemble/NeuroinformaticsTutorial/tree/master/Part%201%20-%20Resources%20for%20computational%20modell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1474788"/>
            <a:ext cx="9070975" cy="1262062"/>
          </a:xfrm>
        </p:spPr>
        <p:txBody>
          <a:bodyPr tIns="39116"/>
          <a:lstStyle/>
          <a:p>
            <a:pPr eaLnBrk="1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>
                <a:solidFill>
                  <a:srgbClr val="800000"/>
                </a:solidFill>
              </a:rPr>
              <a:t>&lt;Your resource title&gt;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03238" y="3059113"/>
            <a:ext cx="9070975" cy="649287"/>
          </a:xfrm>
        </p:spPr>
        <p:txBody>
          <a:bodyPr anchor="ctr"/>
          <a:lstStyle/>
          <a:p>
            <a:pPr marL="0" indent="0" algn="ctr" eaLnBrk="1"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GB" altLang="x-none" dirty="0" smtClean="0"/>
              <a:t>http://</a:t>
            </a:r>
            <a:r>
              <a:rPr lang="en-GB" altLang="x-none" dirty="0" err="1" smtClean="0"/>
              <a:t>your.resource.URL</a:t>
            </a:r>
            <a:endParaRPr lang="en-GB" altLang="x-none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9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b="1" dirty="0" err="1" smtClean="0">
                <a:solidFill>
                  <a:schemeClr val="bg2"/>
                </a:solidFill>
              </a:rPr>
              <a:t>Neuroinformatics</a:t>
            </a:r>
            <a:r>
              <a:rPr lang="en-GB" altLang="x-none" b="1" dirty="0" smtClean="0">
                <a:solidFill>
                  <a:schemeClr val="bg2"/>
                </a:solidFill>
              </a:rPr>
              <a:t> tutorial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95400" y="4932363"/>
            <a:ext cx="74882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just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/>
              <a:t>Please add a brief introduction to your resource (~2 sentences) here. This will also be used in the </a:t>
            </a:r>
            <a:r>
              <a:rPr lang="en-GB" altLang="x-none" dirty="0" err="1" smtClean="0"/>
              <a:t>README.md</a:t>
            </a:r>
            <a:r>
              <a:rPr lang="en-GB" altLang="x-none" dirty="0" smtClean="0"/>
              <a:t> on </a:t>
            </a:r>
            <a:r>
              <a:rPr lang="en-GB" altLang="x-none" dirty="0" smtClean="0">
                <a:hlinkClick r:id="rId3"/>
              </a:rPr>
              <a:t>Github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0" y="6927850"/>
            <a:ext cx="10080625" cy="0"/>
          </a:xfrm>
          <a:prstGeom prst="line">
            <a:avLst/>
          </a:prstGeom>
          <a:solidFill>
            <a:srgbClr val="00B8FF"/>
          </a:solidFill>
          <a:ln w="158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85000" y="701992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56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dirty="0" smtClean="0">
                <a:solidFill>
                  <a:schemeClr val="bg2"/>
                </a:solidFill>
              </a:rPr>
              <a:t>1.3 Analysis tools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666666"/>
                </a:solidFill>
              </a:rPr>
              <a:t>One slide giving an overview of the resource, example datasets, etc.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3868738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altLang="x-none" i="1" smtClean="0">
                <a:solidFill>
                  <a:srgbClr val="808080"/>
                </a:solidFill>
              </a:rPr>
              <a:t>One slide discussing current work/future plans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739775" y="693738"/>
            <a:ext cx="631666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32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8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4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2000"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Optional 3</a:t>
            </a:r>
            <a:r>
              <a:rPr lang="en-GB" altLang="x-none" sz="1800" i="1" baseline="33000" dirty="0">
                <a:solidFill>
                  <a:srgbClr val="808080"/>
                </a:solidFill>
              </a:rPr>
              <a:t>rd</a:t>
            </a:r>
            <a:r>
              <a:rPr lang="en-GB" altLang="x-none" sz="1800" i="1" dirty="0">
                <a:solidFill>
                  <a:srgbClr val="808080"/>
                </a:solidFill>
              </a:rPr>
              <a:t> slide…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General requests: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favour graphical content over text where possible 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Please don’t use animation (use multiple slides if required)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Try to keep to font Arial</a:t>
            </a:r>
          </a:p>
          <a:p>
            <a:pPr eaLnBrk="1">
              <a:spcBef>
                <a:spcPct val="0"/>
              </a:spcBef>
            </a:pP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r>
              <a:rPr lang="en-GB" altLang="x-none" sz="1800" i="1" dirty="0">
                <a:solidFill>
                  <a:srgbClr val="808080"/>
                </a:solidFill>
              </a:rPr>
              <a:t>- Save slides as .</a:t>
            </a:r>
            <a:r>
              <a:rPr lang="en-GB" altLang="x-none" sz="1800" i="1" dirty="0" err="1" smtClean="0">
                <a:solidFill>
                  <a:srgbClr val="808080"/>
                </a:solidFill>
              </a:rPr>
              <a:t>pptx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 </a:t>
            </a:r>
            <a:r>
              <a:rPr lang="en-GB" altLang="x-none" sz="1800" i="1" dirty="0">
                <a:solidFill>
                  <a:srgbClr val="808080"/>
                </a:solidFill>
              </a:rPr>
              <a:t>(</a:t>
            </a:r>
            <a:r>
              <a:rPr lang="en-GB" altLang="x-none" sz="1800" i="1" dirty="0" err="1">
                <a:solidFill>
                  <a:srgbClr val="808080"/>
                </a:solidFill>
              </a:rPr>
              <a:t>Powerpoint</a:t>
            </a:r>
            <a:r>
              <a:rPr lang="en-GB" altLang="x-none" sz="1800" i="1" dirty="0">
                <a:solidFill>
                  <a:srgbClr val="808080"/>
                </a:solidFill>
              </a:rPr>
              <a:t>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2007-2013); </a:t>
            </a:r>
            <a:r>
              <a:rPr lang="en-GB" altLang="x-none" sz="1800" i="1" dirty="0">
                <a:solidFill>
                  <a:srgbClr val="808080"/>
                </a:solidFill>
              </a:rPr>
              <a:t>slides will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be </a:t>
            </a:r>
            <a:r>
              <a:rPr lang="en-GB" altLang="x-none" sz="1800" i="1" dirty="0">
                <a:solidFill>
                  <a:srgbClr val="808080"/>
                </a:solidFill>
              </a:rPr>
              <a:t>concatenated into a single </a:t>
            </a:r>
            <a:r>
              <a:rPr lang="en-GB" altLang="x-none" sz="1800" i="1" dirty="0" smtClean="0">
                <a:solidFill>
                  <a:srgbClr val="808080"/>
                </a:solidFill>
              </a:rPr>
              <a:t>PDF presentation</a:t>
            </a:r>
            <a:endParaRPr lang="en-GB" altLang="x-none" sz="1800" i="1" dirty="0">
              <a:solidFill>
                <a:srgbClr val="808080"/>
              </a:solidFill>
            </a:endParaRPr>
          </a:p>
          <a:p>
            <a:pPr eaLnBrk="1">
              <a:spcBef>
                <a:spcPct val="0"/>
              </a:spcBef>
            </a:pPr>
            <a:endParaRPr lang="en-GB" altLang="x-none" sz="1800" i="1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115</Words>
  <Application>Microsoft Macintosh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Noto Sans CJK SC Regular</vt:lpstr>
      <vt:lpstr>Times New Roman</vt:lpstr>
      <vt:lpstr>DejaVu Sans</vt:lpstr>
      <vt:lpstr>Office Theme</vt:lpstr>
      <vt:lpstr>&lt;Your resource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cp:keywords/>
  <dc:description/>
  <cp:lastModifiedBy>Microsoft Office User</cp:lastModifiedBy>
  <cp:revision>14</cp:revision>
  <cp:lastPrinted>1601-01-01T00:00:00Z</cp:lastPrinted>
  <dcterms:created xsi:type="dcterms:W3CDTF">2017-05-31T14:58:21Z</dcterms:created>
  <dcterms:modified xsi:type="dcterms:W3CDTF">2017-06-08T15:26:55Z</dcterms:modified>
</cp:coreProperties>
</file>