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 varScale="1">
        <p:scale>
          <a:sx n="112" d="100"/>
          <a:sy n="11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BA62819A-11C7-D64A-8DB7-46D5D97A0A81}" type="datetimeFigureOut">
              <a:rPr lang="en-US" altLang="x-none"/>
              <a:pPr/>
              <a:t>6/8/17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CFA58F39-FA4D-6F4F-9AAB-C13A7C35E96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FDB8053-8F51-1943-AC6B-DCB4B38DD9F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EEB2E19-C2EA-0F4C-AFEF-BBFE28632BF4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624BDF4-3A9D-E542-B1CB-7F8B7E015A2E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95FBD02-BA3E-CE47-979B-BA3B52DD24E2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C76F7E1-4594-6A4D-8D54-97BE244B5E31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455D6-7B3D-9640-80B8-4229E3A959B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361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A2D54-5267-1940-BEA3-7D4F16E857F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2185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20A55-5B8D-9A4E-8171-F7A37BA268C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6209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0A6B5-5AB7-A841-9564-DD0289910FC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96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4DD6E-FCA9-0949-B0FD-CF053D814B9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48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A264A-11AD-C049-BC32-15874AA3E0F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680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B6766-A4FA-E64D-AC09-8459B48CEF0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4325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CD50D-24F0-A14C-AB5C-C5C32170718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6857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94245-64DD-764F-B7C2-BD418DFD767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87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764A4-CF54-9E4D-9A0C-5BE144033E1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2831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999DB-A407-1F4C-9E1E-9A5D5E46A48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5236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4AAA9-CBC3-C144-AF16-6D38ACE4D33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1276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3401E549-B562-5643-B2E0-5DBEED168BF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euralEnsemble/NeuroinformaticsTutorial/tree/master/Part%201%20-%20Resources%20for%20computational%20model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&lt;Your resource title&gt;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http://</a:t>
            </a:r>
            <a:r>
              <a:rPr lang="en-GB" altLang="x-none" dirty="0" err="1" smtClean="0"/>
              <a:t>your.resource.URL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Please add a brief introduction to your resource (~2 sentences) here. This will also be used in the </a:t>
            </a:r>
            <a:r>
              <a:rPr lang="en-GB" altLang="x-none" dirty="0" err="1" smtClean="0"/>
              <a:t>README.md</a:t>
            </a:r>
            <a:r>
              <a:rPr lang="en-GB" altLang="x-none" dirty="0" smtClean="0"/>
              <a:t> on </a:t>
            </a:r>
            <a:r>
              <a:rPr lang="en-GB" altLang="x-none" dirty="0" smtClean="0">
                <a:hlinkClick r:id="rId3"/>
              </a:rPr>
              <a:t>Github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96075" y="7019925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1.4 Simulation environments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631666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32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8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4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Optional 3</a:t>
            </a:r>
            <a:r>
              <a:rPr lang="en-GB" altLang="x-none" sz="1800" i="1" baseline="33000" dirty="0">
                <a:solidFill>
                  <a:srgbClr val="808080"/>
                </a:solidFill>
              </a:rPr>
              <a:t>rd</a:t>
            </a:r>
            <a:r>
              <a:rPr lang="en-GB" altLang="x-none" sz="1800" i="1" dirty="0">
                <a:solidFill>
                  <a:srgbClr val="808080"/>
                </a:solidFill>
              </a:rPr>
              <a:t> slide…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General requests: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favour graphical content over text where possible 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don’t use animation (use multiple slides if required)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Try to keep to font Arial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Save slides as .</a:t>
            </a:r>
            <a:r>
              <a:rPr lang="en-GB" altLang="x-none" sz="1800" i="1" dirty="0" err="1" smtClean="0">
                <a:solidFill>
                  <a:srgbClr val="808080"/>
                </a:solidFill>
              </a:rPr>
              <a:t>pptx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 </a:t>
            </a:r>
            <a:r>
              <a:rPr lang="en-GB" altLang="x-none" sz="1800" i="1" dirty="0">
                <a:solidFill>
                  <a:srgbClr val="808080"/>
                </a:solidFill>
              </a:rPr>
              <a:t>(</a:t>
            </a:r>
            <a:r>
              <a:rPr lang="en-GB" altLang="x-none" sz="1800" i="1" dirty="0" err="1">
                <a:solidFill>
                  <a:srgbClr val="808080"/>
                </a:solidFill>
              </a:rPr>
              <a:t>Powerpoint</a:t>
            </a:r>
            <a:r>
              <a:rPr lang="en-GB" altLang="x-none" sz="1800" i="1" dirty="0">
                <a:solidFill>
                  <a:srgbClr val="808080"/>
                </a:solidFill>
              </a:rPr>
              <a:t>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2007-2013); </a:t>
            </a:r>
            <a:r>
              <a:rPr lang="en-GB" altLang="x-none" sz="1800" i="1" dirty="0">
                <a:solidFill>
                  <a:srgbClr val="808080"/>
                </a:solidFill>
              </a:rPr>
              <a:t>slides will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be </a:t>
            </a:r>
            <a:r>
              <a:rPr lang="en-GB" altLang="x-none" sz="1800" i="1" dirty="0">
                <a:solidFill>
                  <a:srgbClr val="808080"/>
                </a:solidFill>
              </a:rPr>
              <a:t>concatenated into a single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PDF presentation</a:t>
            </a: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115</Words>
  <Application>Microsoft Macintosh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 CJK SC Regular</vt:lpstr>
      <vt:lpstr>Times New Roman</vt:lpstr>
      <vt:lpstr>DejaVu Sans</vt:lpstr>
      <vt:lpstr>Office Theme</vt:lpstr>
      <vt:lpstr>&lt;Your resource title&gt;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14</cp:revision>
  <cp:lastPrinted>1601-01-01T00:00:00Z</cp:lastPrinted>
  <dcterms:created xsi:type="dcterms:W3CDTF">2017-05-31T14:58:21Z</dcterms:created>
  <dcterms:modified xsi:type="dcterms:W3CDTF">2017-06-08T15:27:24Z</dcterms:modified>
</cp:coreProperties>
</file>