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350F7BB0-A51B-B744-B0B1-ADB6315F2149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D747C74-0AA1-A34E-BB0C-1ECFC5612F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8AB9FE-BCD6-2C4D-966E-79798EDE2B3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62DB599-7657-014B-8973-EB2FCD3FD641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1D5125D-6C17-CF47-81B5-11428A76053D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075F21F-A017-374B-987B-1A71511FB1B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FCD831C-AF50-B949-AE20-08FA0806EA70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2190-10D5-0A4C-955B-1DA35B5B4B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4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AAECF-434C-9541-ADF5-62F24E81B98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89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24D89-0538-2742-982B-494543A43C8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298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8A23-8318-2F4E-A912-BF3D5539A9A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1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70D3-B7B7-5A4F-9A40-53CFC9581C6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96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8DC50-F016-A245-9F9E-BCA9444248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9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86900-D9F2-6049-92E9-7D1BB83AF8B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06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C7B64-E315-1147-8E62-B62B5439399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2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B86F3-9CF3-E745-8CDB-889F09A47D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3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B51B-9A2F-8F41-9F48-7DBEA673C9A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6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A2360-D626-CD4A-93CD-22F7C145B8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660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796F-E13C-E343-AF6E-6283AFD80B8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03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2F33E37B-9A26-E84F-BF8A-28F08767803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smtClean="0">
                <a:solidFill>
                  <a:schemeClr val="bg2"/>
                </a:solidFill>
              </a:rPr>
              <a:t>1.5 Model sharing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115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2017-06-08T15:27:48Z</dcterms:modified>
</cp:coreProperties>
</file>