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trictFirstAndLastChars="0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59" r:id="rId5"/>
  </p:sldIdLst>
  <p:sldSz cx="10080625" cy="7559675"/>
  <p:notesSz cx="7559675" cy="10691813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Noto Sans CJK SC Regular" charset="0"/>
        <a:cs typeface="Noto Sans CJK SC Regular" charset="0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Noto Sans CJK SC Regular" charset="0"/>
        <a:cs typeface="Noto Sans CJK SC Regular" charset="0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Noto Sans CJK SC Regular" charset="0"/>
        <a:cs typeface="Noto Sans CJK SC Regular" charset="0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Noto Sans CJK SC Regular" charset="0"/>
        <a:cs typeface="Noto Sans CJK SC Regular" charset="0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Noto Sans CJK SC Regular" charset="0"/>
        <a:cs typeface="Noto Sans CJK SC Regular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Noto Sans CJK SC Regular" charset="0"/>
        <a:cs typeface="Noto Sans CJK SC Regular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Noto Sans CJK SC Regular" charset="0"/>
        <a:cs typeface="Noto Sans CJK SC Regular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Noto Sans CJK SC Regular" charset="0"/>
        <a:cs typeface="Noto Sans CJK SC Regular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Noto Sans CJK SC Regular" charset="0"/>
        <a:cs typeface="Noto Sans CJK SC Regular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38"/>
    <p:restoredTop sz="94674"/>
  </p:normalViewPr>
  <p:slideViewPr>
    <p:cSldViewPr>
      <p:cViewPr varScale="1">
        <p:scale>
          <a:sx n="112" d="100"/>
          <a:sy n="112" d="100"/>
        </p:scale>
        <p:origin x="1944" y="20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 sz="1200"/>
            </a:lvl1pPr>
          </a:lstStyle>
          <a:p>
            <a:endParaRPr lang="en-US" alt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 sz="1200"/>
            </a:lvl1pPr>
          </a:lstStyle>
          <a:p>
            <a:fld id="{85B538A4-6E20-F748-A0C5-38D0A0D0FC50}" type="datetimeFigureOut">
              <a:rPr lang="en-US" altLang="x-none"/>
              <a:pPr/>
              <a:t>6/8/17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 sz="1200"/>
            </a:lvl1pPr>
          </a:lstStyle>
          <a:p>
            <a:endParaRPr lang="en-US" altLang="x-non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 sz="1200"/>
            </a:lvl1pPr>
          </a:lstStyle>
          <a:p>
            <a:fld id="{78313835-7DF1-E648-B0DF-AADBC226B5F3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x-none" altLang="x-none" noProof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1pPr>
          </a:lstStyle>
          <a:p>
            <a:endParaRPr lang="x-none" altLang="x-none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1pPr>
          </a:lstStyle>
          <a:p>
            <a:endParaRPr lang="x-none" altLang="x-none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1pPr>
          </a:lstStyle>
          <a:p>
            <a:endParaRPr lang="x-none" altLang="x-none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1pPr>
          </a:lstStyle>
          <a:p>
            <a:fld id="{43EF57E9-3535-754C-BA04-2FB97BC0E28E}" type="slidenum">
              <a:rPr lang="en-GB" altLang="x-none"/>
              <a:pPr/>
              <a:t>‹#›</a:t>
            </a:fld>
            <a:endParaRPr lang="en-GB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</a:pPr>
            <a:fld id="{39C4EE99-C4E3-AE45-9E1D-FC6210586EC9}" type="slidenum">
              <a:rPr lang="en-GB" altLang="x-none" sz="1400"/>
              <a:pPr>
                <a:spcBef>
                  <a:spcPct val="0"/>
                </a:spcBef>
              </a:pPr>
              <a:t>1</a:t>
            </a:fld>
            <a:endParaRPr lang="en-GB" altLang="x-none" sz="1400"/>
          </a:p>
        </p:txBody>
      </p:sp>
      <p:sp>
        <p:nvSpPr>
          <p:cNvPr id="7169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717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x-none" altLang="x-none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</a:pPr>
            <a:fld id="{CF7C0E7B-C057-334D-9225-FA8404E01891}" type="slidenum">
              <a:rPr lang="en-GB" altLang="x-none" sz="1400"/>
              <a:pPr>
                <a:spcBef>
                  <a:spcPct val="0"/>
                </a:spcBef>
              </a:pPr>
              <a:t>2</a:t>
            </a:fld>
            <a:endParaRPr lang="en-GB" altLang="x-none" sz="1400"/>
          </a:p>
        </p:txBody>
      </p:sp>
      <p:sp>
        <p:nvSpPr>
          <p:cNvPr id="8193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8194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x-none" altLang="x-none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</a:pPr>
            <a:fld id="{35FCA2D9-69D9-064E-B501-28D07260A6BD}" type="slidenum">
              <a:rPr lang="en-GB" altLang="x-none" sz="1400"/>
              <a:pPr>
                <a:spcBef>
                  <a:spcPct val="0"/>
                </a:spcBef>
              </a:pPr>
              <a:t>3</a:t>
            </a:fld>
            <a:endParaRPr lang="en-GB" altLang="x-none" sz="1400"/>
          </a:p>
        </p:txBody>
      </p:sp>
      <p:sp>
        <p:nvSpPr>
          <p:cNvPr id="9217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9218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x-none" altLang="x-none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</a:pPr>
            <a:fld id="{20F5AC91-0913-EA4E-B41D-81B8887B0314}" type="slidenum">
              <a:rPr lang="en-GB" altLang="x-none" sz="1400"/>
              <a:pPr>
                <a:spcBef>
                  <a:spcPct val="0"/>
                </a:spcBef>
              </a:pPr>
              <a:t>4</a:t>
            </a:fld>
            <a:endParaRPr lang="en-GB" altLang="x-none" sz="1400"/>
          </a:p>
        </p:txBody>
      </p:sp>
      <p:sp>
        <p:nvSpPr>
          <p:cNvPr id="1024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024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x-none" altLang="x-none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C1A339-815B-3A47-8D91-A2DE15054BB4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1178959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DDEE40-C69D-7E4C-947F-F0BD0A70FD7B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903579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5675" y="301625"/>
            <a:ext cx="2266950" cy="58499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0037" cy="58499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E61B42-A13F-2D4E-AA91-FA38F1DF04A5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16020238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9069387" cy="1260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6AC9B6-C396-2C47-ADD0-9CD3AA598C2D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64511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887918-1B70-DF41-846A-BC45821B4AF1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2085231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8E37E3-CEF8-F644-8BEB-09A0938DAE69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1695916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7700" cy="43830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338" y="1768475"/>
            <a:ext cx="4459287" cy="43830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360866-1C6C-5348-B2AA-26251E373D24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1859417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D66E90-7002-C549-BC00-26009F0FF0B1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1041487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E79C08-8E73-4C40-8FFC-018083F0DF71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147743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7BF1E1-BDA6-0042-BBD9-C2801E3DEF41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637706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405400-F157-5141-AF1D-23A402CFD16E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1997310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2FDCF3-342F-7D4B-9FF0-DFEDC8ED7213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1474300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9387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x-none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69387" cy="438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28448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x-none"/>
              <a:t>Click to edit the outline text format</a:t>
            </a:r>
          </a:p>
          <a:p>
            <a:pPr lvl="1"/>
            <a:r>
              <a:rPr lang="en-GB" altLang="x-none"/>
              <a:t>Second Outline Level</a:t>
            </a:r>
          </a:p>
          <a:p>
            <a:pPr lvl="2"/>
            <a:r>
              <a:rPr lang="en-GB" altLang="x-none"/>
              <a:t>Third Outline Level</a:t>
            </a:r>
          </a:p>
          <a:p>
            <a:pPr lvl="3"/>
            <a:r>
              <a:rPr lang="en-GB" altLang="x-none"/>
              <a:t>Fourth Outline Level</a:t>
            </a:r>
          </a:p>
          <a:p>
            <a:pPr lvl="4"/>
            <a:r>
              <a:rPr lang="en-GB" altLang="x-none"/>
              <a:t>Fifth Outline Level</a:t>
            </a:r>
          </a:p>
          <a:p>
            <a:pPr lvl="4"/>
            <a:r>
              <a:rPr lang="en-GB" altLang="x-none"/>
              <a:t>Sixth Outline Level</a:t>
            </a:r>
          </a:p>
          <a:p>
            <a:pPr lvl="4"/>
            <a:r>
              <a:rPr lang="en-GB" altLang="x-none"/>
              <a:t>Seventh Outline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 sz="14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1pPr>
          </a:lstStyle>
          <a:p>
            <a:endParaRPr lang="x-none" altLang="x-none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94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1pPr>
          </a:lstStyle>
          <a:p>
            <a:endParaRPr lang="x-none" altLang="x-non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 sz="14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1pPr>
          </a:lstStyle>
          <a:p>
            <a:fld id="{645962C0-9853-6540-B1BE-DAB94CE758E3}" type="slidenum">
              <a:rPr lang="en-GB" altLang="x-none"/>
              <a:pPr/>
              <a:t>‹#›</a:t>
            </a:fld>
            <a:endParaRPr lang="en-GB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Noto Sans CJK SC Regular" charset="0"/>
          <a:cs typeface="Noto Sans CJK SC Regular" charset="0"/>
        </a:defRPr>
      </a:lvl2pPr>
      <a:lvl3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Noto Sans CJK SC Regular" charset="0"/>
          <a:cs typeface="Noto Sans CJK SC Regular" charset="0"/>
        </a:defRPr>
      </a:lvl3pPr>
      <a:lvl4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Noto Sans CJK SC Regular" charset="0"/>
          <a:cs typeface="Noto Sans CJK SC Regular" charset="0"/>
        </a:defRPr>
      </a:lvl4pPr>
      <a:lvl5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Noto Sans CJK SC Regular" charset="0"/>
          <a:cs typeface="Noto Sans CJK SC Regular" charset="0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Noto Sans CJK SC Regular" charset="0"/>
          <a:cs typeface="Noto Sans CJK SC Regular" charset="0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Noto Sans CJK SC Regular" charset="0"/>
          <a:cs typeface="Noto Sans CJK SC Regular" charset="0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Noto Sans CJK SC Regular" charset="0"/>
          <a:cs typeface="Noto Sans CJK SC Regular" charset="0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Noto Sans CJK SC Regular" charset="0"/>
          <a:cs typeface="Noto Sans CJK SC Regular" charset="0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ts val="1425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93000"/>
        </a:lnSpc>
        <a:spcBef>
          <a:spcPts val="1138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93000"/>
        </a:lnSpc>
        <a:spcBef>
          <a:spcPts val="85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93000"/>
        </a:lnSpc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9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NeuralEnsemble/NeuroinformaticsTutorial/tree/master/Part%201%20-%20Resources%20for%20computational%20modeller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1474788"/>
            <a:ext cx="9070975" cy="1262062"/>
          </a:xfrm>
        </p:spPr>
        <p:txBody>
          <a:bodyPr tIns="39116"/>
          <a:lstStyle/>
          <a:p>
            <a:pPr eaLnBrk="1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/>
            </a:pPr>
            <a:r>
              <a:rPr lang="en-GB" altLang="x-none" dirty="0" smtClean="0">
                <a:solidFill>
                  <a:srgbClr val="800000"/>
                </a:solidFill>
              </a:rPr>
              <a:t>&lt;Your resource title&gt;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503238" y="3059113"/>
            <a:ext cx="9070975" cy="649287"/>
          </a:xfrm>
        </p:spPr>
        <p:txBody>
          <a:bodyPr anchor="ctr"/>
          <a:lstStyle/>
          <a:p>
            <a:pPr marL="0" indent="0" algn="ctr" eaLnBrk="1">
              <a:spcBef>
                <a:spcPct val="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/>
            </a:pPr>
            <a:r>
              <a:rPr lang="en-GB" altLang="x-none" dirty="0" smtClean="0"/>
              <a:t>http://</a:t>
            </a:r>
            <a:r>
              <a:rPr lang="en-GB" altLang="x-none" dirty="0" err="1" smtClean="0"/>
              <a:t>your.resource.URL</a:t>
            </a:r>
            <a:endParaRPr lang="en-GB" altLang="x-none" dirty="0" smtClean="0"/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215900" y="7019925"/>
            <a:ext cx="287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35560" rIns="0" bIns="0" anchor="ctr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r>
              <a:rPr lang="en-GB" altLang="x-none" b="1" dirty="0" err="1" smtClean="0">
                <a:solidFill>
                  <a:schemeClr val="bg2"/>
                </a:solidFill>
              </a:rPr>
              <a:t>Neuroinformatics</a:t>
            </a:r>
            <a:r>
              <a:rPr lang="en-GB" altLang="x-none" b="1" dirty="0" smtClean="0">
                <a:solidFill>
                  <a:schemeClr val="bg2"/>
                </a:solidFill>
              </a:rPr>
              <a:t> tutorial</a:t>
            </a: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1295400" y="4932363"/>
            <a:ext cx="7488238" cy="125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61002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algn="just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r>
              <a:rPr lang="en-GB" altLang="x-none" dirty="0" smtClean="0"/>
              <a:t>Please add a brief introduction to your resource (~2 sentences) here. This will also be used in the </a:t>
            </a:r>
            <a:r>
              <a:rPr lang="en-GB" altLang="x-none" dirty="0" err="1" smtClean="0"/>
              <a:t>README.md</a:t>
            </a:r>
            <a:r>
              <a:rPr lang="en-GB" altLang="x-none" dirty="0" smtClean="0"/>
              <a:t> on </a:t>
            </a:r>
            <a:r>
              <a:rPr lang="en-GB" altLang="x-none" dirty="0" smtClean="0">
                <a:hlinkClick r:id="rId3"/>
              </a:rPr>
              <a:t>Github</a:t>
            </a:r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0" y="6927850"/>
            <a:ext cx="10080625" cy="0"/>
          </a:xfrm>
          <a:prstGeom prst="line">
            <a:avLst/>
          </a:prstGeom>
          <a:solidFill>
            <a:srgbClr val="00B8FF"/>
          </a:solidFill>
          <a:ln w="158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6264275" y="7019925"/>
            <a:ext cx="3600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35560" rIns="0" bIns="0" anchor="ctr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r>
              <a:rPr lang="en-GB" altLang="x-none" dirty="0" smtClean="0">
                <a:solidFill>
                  <a:schemeClr val="bg2"/>
                </a:solidFill>
              </a:rPr>
              <a:t>1.6 </a:t>
            </a:r>
            <a:r>
              <a:rPr lang="en-GB" altLang="x-none" smtClean="0">
                <a:solidFill>
                  <a:schemeClr val="bg2"/>
                </a:solidFill>
              </a:rPr>
              <a:t>Computing infrastructure</a:t>
            </a:r>
            <a:endParaRPr lang="en-GB" altLang="x-none" dirty="0" smtClean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739775" y="693738"/>
            <a:ext cx="3868738" cy="125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61002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r>
              <a:rPr lang="en-GB" altLang="x-none" i="1" smtClean="0">
                <a:solidFill>
                  <a:srgbClr val="666666"/>
                </a:solidFill>
              </a:rPr>
              <a:t>One slide giving an overview of the resource, example datasets, etc.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 Box 1"/>
          <p:cNvSpPr txBox="1">
            <a:spLocks noChangeArrowheads="1"/>
          </p:cNvSpPr>
          <p:nvPr/>
        </p:nvSpPr>
        <p:spPr bwMode="auto">
          <a:xfrm>
            <a:off x="739775" y="693738"/>
            <a:ext cx="3868738" cy="125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61002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r>
              <a:rPr lang="en-GB" altLang="x-none" i="1" smtClean="0">
                <a:solidFill>
                  <a:srgbClr val="808080"/>
                </a:solidFill>
              </a:rPr>
              <a:t>One slide discussing current work/future plans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"/>
          <p:cNvSpPr txBox="1">
            <a:spLocks noChangeArrowheads="1"/>
          </p:cNvSpPr>
          <p:nvPr/>
        </p:nvSpPr>
        <p:spPr bwMode="auto">
          <a:xfrm>
            <a:off x="739775" y="693738"/>
            <a:ext cx="6316663" cy="342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61002" rIns="90000" bIns="45000"/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 sz="3200"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 sz="2800"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 sz="2400"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 sz="2000"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 sz="2000"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 sz="2000"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 sz="2000"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 sz="2000"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 sz="2000"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spcBef>
                <a:spcPct val="0"/>
              </a:spcBef>
            </a:pPr>
            <a:r>
              <a:rPr lang="en-GB" altLang="x-none" sz="1800" i="1">
                <a:solidFill>
                  <a:srgbClr val="808080"/>
                </a:solidFill>
              </a:rPr>
              <a:t>Optional 3</a:t>
            </a:r>
            <a:r>
              <a:rPr lang="en-GB" altLang="x-none" sz="1800" i="1" baseline="33000">
                <a:solidFill>
                  <a:srgbClr val="808080"/>
                </a:solidFill>
              </a:rPr>
              <a:t>rd</a:t>
            </a:r>
            <a:r>
              <a:rPr lang="en-GB" altLang="x-none" sz="1800" i="1">
                <a:solidFill>
                  <a:srgbClr val="808080"/>
                </a:solidFill>
              </a:rPr>
              <a:t> slide…</a:t>
            </a:r>
          </a:p>
          <a:p>
            <a:pPr eaLnBrk="1">
              <a:spcBef>
                <a:spcPct val="0"/>
              </a:spcBef>
            </a:pPr>
            <a:endParaRPr lang="en-GB" altLang="x-none" sz="1800" i="1">
              <a:solidFill>
                <a:srgbClr val="808080"/>
              </a:solidFill>
            </a:endParaRPr>
          </a:p>
          <a:p>
            <a:pPr eaLnBrk="1">
              <a:spcBef>
                <a:spcPct val="0"/>
              </a:spcBef>
            </a:pPr>
            <a:endParaRPr lang="en-GB" altLang="x-none" sz="1800" i="1">
              <a:solidFill>
                <a:srgbClr val="808080"/>
              </a:solidFill>
            </a:endParaRPr>
          </a:p>
          <a:p>
            <a:pPr eaLnBrk="1">
              <a:spcBef>
                <a:spcPct val="0"/>
              </a:spcBef>
            </a:pPr>
            <a:endParaRPr lang="en-GB" altLang="x-none" sz="1800" i="1">
              <a:solidFill>
                <a:srgbClr val="808080"/>
              </a:solidFill>
            </a:endParaRPr>
          </a:p>
          <a:p>
            <a:pPr eaLnBrk="1">
              <a:spcBef>
                <a:spcPct val="0"/>
              </a:spcBef>
            </a:pPr>
            <a:endParaRPr lang="en-GB" altLang="x-none" sz="1800" i="1">
              <a:solidFill>
                <a:srgbClr val="808080"/>
              </a:solidFill>
            </a:endParaRPr>
          </a:p>
          <a:p>
            <a:pPr eaLnBrk="1">
              <a:spcBef>
                <a:spcPct val="0"/>
              </a:spcBef>
            </a:pPr>
            <a:r>
              <a:rPr lang="en-GB" altLang="x-none" sz="1800" i="1">
                <a:solidFill>
                  <a:srgbClr val="808080"/>
                </a:solidFill>
              </a:rPr>
              <a:t>General requests:</a:t>
            </a:r>
          </a:p>
          <a:p>
            <a:pPr eaLnBrk="1">
              <a:spcBef>
                <a:spcPct val="0"/>
              </a:spcBef>
            </a:pPr>
            <a:endParaRPr lang="en-GB" altLang="x-none" sz="1800" i="1">
              <a:solidFill>
                <a:srgbClr val="808080"/>
              </a:solidFill>
            </a:endParaRPr>
          </a:p>
          <a:p>
            <a:pPr eaLnBrk="1">
              <a:spcBef>
                <a:spcPct val="0"/>
              </a:spcBef>
            </a:pPr>
            <a:r>
              <a:rPr lang="en-GB" altLang="x-none" sz="1800" i="1">
                <a:solidFill>
                  <a:srgbClr val="808080"/>
                </a:solidFill>
              </a:rPr>
              <a:t>- Please favour graphical content over text where possible </a:t>
            </a:r>
          </a:p>
          <a:p>
            <a:pPr eaLnBrk="1">
              <a:spcBef>
                <a:spcPct val="0"/>
              </a:spcBef>
            </a:pPr>
            <a:endParaRPr lang="en-GB" altLang="x-none" sz="1800" i="1">
              <a:solidFill>
                <a:srgbClr val="808080"/>
              </a:solidFill>
            </a:endParaRPr>
          </a:p>
          <a:p>
            <a:pPr eaLnBrk="1">
              <a:spcBef>
                <a:spcPct val="0"/>
              </a:spcBef>
            </a:pPr>
            <a:r>
              <a:rPr lang="en-GB" altLang="x-none" sz="1800" i="1">
                <a:solidFill>
                  <a:srgbClr val="808080"/>
                </a:solidFill>
              </a:rPr>
              <a:t>- Please don’t use animation (use multiple slides if required)</a:t>
            </a:r>
          </a:p>
          <a:p>
            <a:pPr eaLnBrk="1">
              <a:spcBef>
                <a:spcPct val="0"/>
              </a:spcBef>
            </a:pPr>
            <a:endParaRPr lang="en-GB" altLang="x-none" sz="1800" i="1">
              <a:solidFill>
                <a:srgbClr val="808080"/>
              </a:solidFill>
            </a:endParaRPr>
          </a:p>
          <a:p>
            <a:pPr eaLnBrk="1">
              <a:spcBef>
                <a:spcPct val="0"/>
              </a:spcBef>
            </a:pPr>
            <a:r>
              <a:rPr lang="en-GB" altLang="x-none" sz="1800" i="1">
                <a:solidFill>
                  <a:srgbClr val="808080"/>
                </a:solidFill>
              </a:rPr>
              <a:t>- Try to keep to font Arial</a:t>
            </a:r>
          </a:p>
          <a:p>
            <a:pPr eaLnBrk="1">
              <a:spcBef>
                <a:spcPct val="0"/>
              </a:spcBef>
            </a:pPr>
            <a:endParaRPr lang="en-GB" altLang="x-none" sz="1800" i="1">
              <a:solidFill>
                <a:srgbClr val="808080"/>
              </a:solidFill>
            </a:endParaRPr>
          </a:p>
          <a:p>
            <a:pPr eaLnBrk="1">
              <a:spcBef>
                <a:spcPct val="0"/>
              </a:spcBef>
            </a:pPr>
            <a:r>
              <a:rPr lang="en-GB" altLang="x-none" sz="1800" i="1">
                <a:solidFill>
                  <a:srgbClr val="808080"/>
                </a:solidFill>
              </a:rPr>
              <a:t>- Save slides as .pptx (Powerpoint 2007-2013); slides will be concatenated into a single PDF presentation</a:t>
            </a:r>
          </a:p>
          <a:p>
            <a:pPr eaLnBrk="1">
              <a:spcBef>
                <a:spcPct val="0"/>
              </a:spcBef>
            </a:pPr>
            <a:endParaRPr lang="en-GB" altLang="x-none" sz="1800" i="1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Noto Sans CJK SC Regular"/>
        <a:cs typeface="Noto Sans CJK SC Regular"/>
      </a:majorFont>
      <a:minorFont>
        <a:latin typeface="Arial"/>
        <a:ea typeface="Noto Sans CJK SC Regular"/>
        <a:cs typeface="Noto Sans CJK SC Regul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altLang="x-none" sz="1800" b="0" i="0" u="none" strike="noStrike" cap="none" normalizeH="0" baseline="0">
            <a:ln>
              <a:noFill/>
            </a:ln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altLang="x-none" sz="1800" b="0" i="0" u="none" strike="noStrike" cap="none" normalizeH="0" baseline="0">
            <a:ln>
              <a:noFill/>
            </a:ln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</TotalTime>
  <Words>115</Words>
  <Application>Microsoft Macintosh PowerPoint</Application>
  <PresentationFormat>Custom</PresentationFormat>
  <Paragraphs>25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Noto Sans CJK SC Regular</vt:lpstr>
      <vt:lpstr>Times New Roman</vt:lpstr>
      <vt:lpstr>DejaVu Sans</vt:lpstr>
      <vt:lpstr>Office Theme</vt:lpstr>
      <vt:lpstr>&lt;Your resource title&gt;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&lt;Your resource title&gt;</dc:title>
  <dc:subject/>
  <dc:creator/>
  <cp:keywords/>
  <dc:description/>
  <cp:lastModifiedBy>Microsoft Office User</cp:lastModifiedBy>
  <cp:revision>14</cp:revision>
  <cp:lastPrinted>1601-01-01T00:00:00Z</cp:lastPrinted>
  <dcterms:created xsi:type="dcterms:W3CDTF">2017-05-31T14:58:21Z</dcterms:created>
  <dcterms:modified xsi:type="dcterms:W3CDTF">2017-06-08T15:29:00Z</dcterms:modified>
</cp:coreProperties>
</file>