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 varScale="1">
        <p:scale>
          <a:sx n="112" d="100"/>
          <a:sy n="112" d="100"/>
        </p:scale>
        <p:origin x="190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F8CD6A8E-0E10-B845-9AF6-15DC838FB4A7}" type="datetimeFigureOut">
              <a:rPr lang="en-US" altLang="x-none"/>
              <a:pPr/>
              <a:t>6/8/17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F839FD5B-E6D3-1F41-B13E-E1DE16A63D5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71568BE4-D98A-3041-80A2-10F7CADCA007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D163BFA3-82BD-424D-914B-9768C41D5A1B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CDA0C399-82F2-1D4E-A253-8CA42572CF24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58BDB50-F4EA-5F4E-AF52-2F80FAA8715F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4CA7944-5E77-5D4D-B4FE-66807A314610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BCDA6-F337-9647-A4CC-672EA9662878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3796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C8353-8E29-024B-B88C-B84BB135C6CB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763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26844-EC67-9A41-90BB-C58E5652D73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4239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1960C-01A5-2946-A294-18080E7994F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7877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62D2B-7F8D-8A48-8BD0-C264519AA22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8374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29977-078C-4442-8A0C-C49C02F8BFA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4625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D8D204-2C7C-0049-AB78-34D77BF9577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008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AF33A-0B98-9B42-A8DD-41EF2F0ED0C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973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63E1D-40CF-464C-A866-537A93D76B3B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1254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BC92C-4759-9741-A0C9-4C6D3451B78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766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80903-5CDA-2949-B4FB-E350E769527B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5063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0A9D8-8A06-FC46-86EA-20F5187BE72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4828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38F7E4E5-77FD-4A49-B920-5C68B6B11A18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euralEnsemble/NeuroinformaticsTutorial/tree/master/Part%201%20-%20Resources%20for%20computational%20model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&lt;Your resource title&gt;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http://</a:t>
            </a:r>
            <a:r>
              <a:rPr lang="en-GB" altLang="x-none" dirty="0" err="1" smtClean="0"/>
              <a:t>your.resource.URL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Please add a brief introduction to your resource (~2 sentences) here. This will also be used in the </a:t>
            </a:r>
            <a:r>
              <a:rPr lang="en-GB" altLang="x-none" dirty="0" err="1" smtClean="0"/>
              <a:t>README.md</a:t>
            </a:r>
            <a:r>
              <a:rPr lang="en-GB" altLang="x-none" dirty="0" smtClean="0"/>
              <a:t> on </a:t>
            </a:r>
            <a:r>
              <a:rPr lang="en-GB" altLang="x-none" dirty="0" smtClean="0">
                <a:hlinkClick r:id="rId3"/>
              </a:rPr>
              <a:t>Github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850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1.7 Open source initiatives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666666"/>
                </a:solidFill>
              </a:rPr>
              <a:t>One slide giving an overview of the resource, example datasets,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808080"/>
                </a:solidFill>
              </a:rPr>
              <a:t>One slide discussing current work/future plans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631666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32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8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4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Optional 3</a:t>
            </a:r>
            <a:r>
              <a:rPr lang="en-GB" altLang="x-none" sz="1800" i="1" baseline="33000" dirty="0">
                <a:solidFill>
                  <a:srgbClr val="808080"/>
                </a:solidFill>
              </a:rPr>
              <a:t>rd</a:t>
            </a:r>
            <a:r>
              <a:rPr lang="en-GB" altLang="x-none" sz="1800" i="1" dirty="0">
                <a:solidFill>
                  <a:srgbClr val="808080"/>
                </a:solidFill>
              </a:rPr>
              <a:t> slide…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General requests: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favour graphical content over text where possible 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don’t use animation (use multiple slides if required)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Try to keep to font Arial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Save slides as .</a:t>
            </a:r>
            <a:r>
              <a:rPr lang="en-GB" altLang="x-none" sz="1800" i="1" dirty="0" err="1" smtClean="0">
                <a:solidFill>
                  <a:srgbClr val="808080"/>
                </a:solidFill>
              </a:rPr>
              <a:t>pptx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 </a:t>
            </a:r>
            <a:r>
              <a:rPr lang="en-GB" altLang="x-none" sz="1800" i="1" dirty="0">
                <a:solidFill>
                  <a:srgbClr val="808080"/>
                </a:solidFill>
              </a:rPr>
              <a:t>(</a:t>
            </a:r>
            <a:r>
              <a:rPr lang="en-GB" altLang="x-none" sz="1800" i="1" dirty="0" err="1">
                <a:solidFill>
                  <a:srgbClr val="808080"/>
                </a:solidFill>
              </a:rPr>
              <a:t>Powerpoint</a:t>
            </a:r>
            <a:r>
              <a:rPr lang="en-GB" altLang="x-none" sz="1800" i="1" dirty="0">
                <a:solidFill>
                  <a:srgbClr val="808080"/>
                </a:solidFill>
              </a:rPr>
              <a:t>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2007-2013); </a:t>
            </a:r>
            <a:r>
              <a:rPr lang="en-GB" altLang="x-none" sz="1800" i="1" dirty="0">
                <a:solidFill>
                  <a:srgbClr val="808080"/>
                </a:solidFill>
              </a:rPr>
              <a:t>slides will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be </a:t>
            </a:r>
            <a:r>
              <a:rPr lang="en-GB" altLang="x-none" sz="1800" i="1" dirty="0">
                <a:solidFill>
                  <a:srgbClr val="808080"/>
                </a:solidFill>
              </a:rPr>
              <a:t>concatenated into a single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PDF presentation</a:t>
            </a: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116</Words>
  <Application>Microsoft Macintosh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Noto Sans CJK SC Regular</vt:lpstr>
      <vt:lpstr>Times New Roman</vt:lpstr>
      <vt:lpstr>DejaVu Sans</vt:lpstr>
      <vt:lpstr>Office Theme</vt:lpstr>
      <vt:lpstr>&lt;Your resource title&gt;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Microsoft Office User</cp:lastModifiedBy>
  <cp:revision>14</cp:revision>
  <cp:lastPrinted>1601-01-01T00:00:00Z</cp:lastPrinted>
  <dcterms:created xsi:type="dcterms:W3CDTF">2017-05-31T14:58:21Z</dcterms:created>
  <dcterms:modified xsi:type="dcterms:W3CDTF">2017-06-08T15:28:30Z</dcterms:modified>
</cp:coreProperties>
</file>