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485" r:id="rId2"/>
    <p:sldId id="335" r:id="rId3"/>
    <p:sldId id="486" r:id="rId4"/>
    <p:sldId id="487" r:id="rId5"/>
    <p:sldId id="488" r:id="rId6"/>
    <p:sldId id="489" r:id="rId7"/>
    <p:sldId id="490" r:id="rId8"/>
    <p:sldId id="49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3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7FDB-C5BA-45D3-8884-43452EC7710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80F73-8C94-479E-B74B-D88716A2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9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AB5D-A839-4177-931D-8810641DE72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FBBF-378A-4BD4-B836-9A10EFAD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7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C64E-05A5-4DF9-9E28-0DD938FEBB46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FBBF-378A-4BD4-B836-9A10EFAD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9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AE23-D90C-4BC6-8492-6F2423AD072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FBBF-378A-4BD4-B836-9A10EFAD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67CC-BB92-4742-B08A-1C1120B687D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FBBF-378A-4BD4-B836-9A10EFAD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7979-3AB9-42B5-A016-D859F49FDD8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FBBF-378A-4BD4-B836-9A10EFAD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3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9653-6200-4FBF-9BA2-CFC81089D7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FBBF-378A-4BD4-B836-9A10EFAD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D9E5-1E7E-4DFA-B173-C43342A31DCE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FBBF-378A-4BD4-B836-9A10EFAD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1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9434-E405-48CA-B4D1-3B06A9BAA7F8}" type="datetime1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FBBF-378A-4BD4-B836-9A10EFAD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0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17FE-961E-4749-B9B9-44BDC142082A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FBBF-378A-4BD4-B836-9A10EFAD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4493-D43B-48C0-ABC1-E17F13EBE633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FBBF-378A-4BD4-B836-9A10EFAD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FD5F-9C26-4892-940A-4675BC159B2B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5FBBF-378A-4BD4-B836-9A10EFAD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5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80B7-934A-4567-BF26-3668CE5C75B1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5FBBF-378A-4BD4-B836-9A10EFAD7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latin typeface="+mn-lt"/>
              </a:rPr>
              <a:t>One Screen</a:t>
            </a:r>
            <a:endParaRPr lang="ms-MY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9E2ABAC-F072-40C8-B0A7-59559473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125FBBF-378A-4BD4-B836-9A10EFAD758A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0E1E44-E2FD-8DF9-CA03-0ACD8A9A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6" y="1970980"/>
            <a:ext cx="7445367" cy="31196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2816D0-0971-CEFA-73CE-D5D613615827}"/>
              </a:ext>
            </a:extLst>
          </p:cNvPr>
          <p:cNvSpPr/>
          <p:nvPr/>
        </p:nvSpPr>
        <p:spPr>
          <a:xfrm>
            <a:off x="1043944" y="2074973"/>
            <a:ext cx="838200" cy="228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FE47B7-EE4F-59B5-E181-3952CCC37FEC}"/>
              </a:ext>
            </a:extLst>
          </p:cNvPr>
          <p:cNvSpPr/>
          <p:nvPr/>
        </p:nvSpPr>
        <p:spPr>
          <a:xfrm>
            <a:off x="2891147" y="2428479"/>
            <a:ext cx="1522901" cy="32983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B0CC6D-B0E0-15E5-6E4C-6C02A6CE274B}"/>
              </a:ext>
            </a:extLst>
          </p:cNvPr>
          <p:cNvSpPr/>
          <p:nvPr/>
        </p:nvSpPr>
        <p:spPr>
          <a:xfrm>
            <a:off x="4507243" y="2428480"/>
            <a:ext cx="1522901" cy="32983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3A982E-823F-0388-A415-9304D3074E1E}"/>
              </a:ext>
            </a:extLst>
          </p:cNvPr>
          <p:cNvSpPr/>
          <p:nvPr/>
        </p:nvSpPr>
        <p:spPr>
          <a:xfrm>
            <a:off x="773116" y="2303573"/>
            <a:ext cx="7445365" cy="2725627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1324A-BDED-A00B-7ABE-E9592BD25CA7}"/>
              </a:ext>
            </a:extLst>
          </p:cNvPr>
          <p:cNvSpPr txBox="1"/>
          <p:nvPr/>
        </p:nvSpPr>
        <p:spPr>
          <a:xfrm>
            <a:off x="994855" y="1472314"/>
            <a:ext cx="9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Title</a:t>
            </a:r>
            <a:endParaRPr lang="en-M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CCFA5-D4B6-1055-7C65-E7B7E2483B44}"/>
              </a:ext>
            </a:extLst>
          </p:cNvPr>
          <p:cNvSpPr txBox="1"/>
          <p:nvPr/>
        </p:nvSpPr>
        <p:spPr>
          <a:xfrm>
            <a:off x="1043944" y="5443943"/>
            <a:ext cx="189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pane : Container</a:t>
            </a:r>
          </a:p>
          <a:p>
            <a:r>
              <a:rPr lang="en-US" dirty="0" err="1"/>
              <a:t>flowLayout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30D7A-1E38-4F39-C397-6964AE825600}"/>
              </a:ext>
            </a:extLst>
          </p:cNvPr>
          <p:cNvSpPr txBox="1"/>
          <p:nvPr/>
        </p:nvSpPr>
        <p:spPr>
          <a:xfrm>
            <a:off x="2704896" y="1472314"/>
            <a:ext cx="189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btn1 : </a:t>
            </a:r>
            <a:r>
              <a:rPr lang="en-US" dirty="0" err="1"/>
              <a:t>JButton</a:t>
            </a:r>
            <a:endParaRPr lang="en-M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0BCC5-5B36-90B2-91AC-2F0ACADB3F34}"/>
              </a:ext>
            </a:extLst>
          </p:cNvPr>
          <p:cNvSpPr txBox="1"/>
          <p:nvPr/>
        </p:nvSpPr>
        <p:spPr>
          <a:xfrm>
            <a:off x="4320992" y="1448274"/>
            <a:ext cx="189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btn2 : </a:t>
            </a:r>
            <a:r>
              <a:rPr lang="en-US" dirty="0" err="1"/>
              <a:t>JButton</a:t>
            </a:r>
            <a:endParaRPr lang="en-MY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6A8E6D-7CD2-3049-3714-F96886884C1E}"/>
              </a:ext>
            </a:extLst>
          </p:cNvPr>
          <p:cNvCxnSpPr>
            <a:stCxn id="14" idx="2"/>
            <a:endCxn id="10" idx="0"/>
          </p:cNvCxnSpPr>
          <p:nvPr/>
        </p:nvCxnSpPr>
        <p:spPr>
          <a:xfrm>
            <a:off x="1463044" y="1841646"/>
            <a:ext cx="0" cy="23332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E0F0B7-1819-4B5E-CA19-60B90A4392DB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3652598" y="1841646"/>
            <a:ext cx="0" cy="58683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13EAB5-E185-D59F-A039-E6A12A8BCB15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5268694" y="1817606"/>
            <a:ext cx="0" cy="6108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F9D8DB-8584-36EC-17F8-D92BAB25C1F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991646" y="5090582"/>
            <a:ext cx="0" cy="3533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12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Try the following:</a:t>
            </a:r>
          </a:p>
          <a:p>
            <a:pPr marL="457200" indent="-457200">
              <a:buAutoNum type="arabicPeriod"/>
            </a:pPr>
            <a:r>
              <a:rPr lang="en-GB" sz="2400" dirty="0"/>
              <a:t>Change the label for btn1 and btn2</a:t>
            </a:r>
          </a:p>
          <a:p>
            <a:pPr marL="457200" indent="-457200">
              <a:buAutoNum type="arabicPeriod"/>
            </a:pPr>
            <a:r>
              <a:rPr lang="en-GB" sz="2400" dirty="0"/>
              <a:t>Add two more </a:t>
            </a:r>
            <a:r>
              <a:rPr lang="en-GB" sz="2400" dirty="0" err="1"/>
              <a:t>JButton</a:t>
            </a:r>
            <a:r>
              <a:rPr lang="en-GB" sz="2400" dirty="0"/>
              <a:t> objects, btn3 and btn4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latin typeface="+mn-lt"/>
              </a:rPr>
              <a:t>One Screen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9E2ABAC-F072-40C8-B0A7-59559473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125FBBF-378A-4BD4-B836-9A10EFAD758A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latin typeface="+mn-lt"/>
              </a:rPr>
              <a:t>Multiple Screens</a:t>
            </a:r>
            <a:endParaRPr lang="ms-MY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9E2ABAC-F072-40C8-B0A7-59559473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125FBBF-378A-4BD4-B836-9A10EFAD758A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CD2C5-1ADB-2E85-2CA8-5A117186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31" y="1122044"/>
            <a:ext cx="4550988" cy="1906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2F4F3-4E0E-4C8A-C416-C1CF468D1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145833"/>
            <a:ext cx="3815862" cy="1600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58C051-FA7F-362C-0D70-9D6E646D0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5052693"/>
            <a:ext cx="3961157" cy="1640479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F4EA1178-09BF-2E15-03B7-E85A4F915CC8}"/>
              </a:ext>
            </a:extLst>
          </p:cNvPr>
          <p:cNvSpPr/>
          <p:nvPr/>
        </p:nvSpPr>
        <p:spPr>
          <a:xfrm>
            <a:off x="2891426" y="3246277"/>
            <a:ext cx="540505" cy="3276600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D2FF04-1C78-9AC1-1BAF-8B8BC30E0D00}"/>
              </a:ext>
            </a:extLst>
          </p:cNvPr>
          <p:cNvSpPr txBox="1"/>
          <p:nvPr/>
        </p:nvSpPr>
        <p:spPr>
          <a:xfrm>
            <a:off x="714315" y="4469078"/>
            <a:ext cx="2089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Screen 1</a:t>
            </a:r>
          </a:p>
          <a:p>
            <a:r>
              <a:rPr lang="en-US" sz="2400" dirty="0"/>
              <a:t>go to either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44805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Try the following:</a:t>
            </a:r>
          </a:p>
          <a:p>
            <a:pPr marL="457200" indent="-457200">
              <a:buAutoNum type="arabicPeriod"/>
            </a:pPr>
            <a:r>
              <a:rPr lang="en-GB" sz="2400" dirty="0"/>
              <a:t>Add one more </a:t>
            </a:r>
            <a:r>
              <a:rPr lang="en-GB" sz="2400" dirty="0" err="1"/>
              <a:t>JButton</a:t>
            </a:r>
            <a:r>
              <a:rPr lang="en-GB" sz="2400" dirty="0"/>
              <a:t> object, Go To Screen 4</a:t>
            </a:r>
          </a:p>
          <a:p>
            <a:pPr marL="457200" indent="-457200">
              <a:buAutoNum type="arabicPeriod"/>
            </a:pPr>
            <a:r>
              <a:rPr lang="en-GB" sz="2400" dirty="0"/>
              <a:t>Add one more screen, Screen4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latin typeface="+mn-lt"/>
              </a:rPr>
              <a:t>Multiple Screens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9E2ABAC-F072-40C8-B0A7-59559473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125FBBF-378A-4BD4-B836-9A10EFAD75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0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latin typeface="+mn-lt"/>
              </a:rPr>
              <a:t>Multiple Screens with Back Button</a:t>
            </a:r>
            <a:endParaRPr lang="ms-MY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9E2ABAC-F072-40C8-B0A7-59559473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125FBBF-378A-4BD4-B836-9A10EFAD758A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CD2C5-1ADB-2E85-2CA8-5A117186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68" y="1103519"/>
            <a:ext cx="4550988" cy="1906860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F4EA1178-09BF-2E15-03B7-E85A4F915CC8}"/>
              </a:ext>
            </a:extLst>
          </p:cNvPr>
          <p:cNvSpPr/>
          <p:nvPr/>
        </p:nvSpPr>
        <p:spPr>
          <a:xfrm>
            <a:off x="3183163" y="3227752"/>
            <a:ext cx="540505" cy="3276600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D2FF04-1C78-9AC1-1BAF-8B8BC30E0D00}"/>
              </a:ext>
            </a:extLst>
          </p:cNvPr>
          <p:cNvSpPr txBox="1"/>
          <p:nvPr/>
        </p:nvSpPr>
        <p:spPr>
          <a:xfrm>
            <a:off x="304800" y="4194880"/>
            <a:ext cx="2932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Going back and forth from Screen 1 to Screen 2 and Screen 3</a:t>
            </a:r>
            <a:endParaRPr lang="en-MY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B1D3C-CFD0-2050-32DB-DD13C4462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141729"/>
            <a:ext cx="3994951" cy="1653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8EE5F-F3FD-93D5-C6A1-BD179DA2A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926926"/>
            <a:ext cx="3994951" cy="166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8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Try the following:</a:t>
            </a:r>
          </a:p>
          <a:p>
            <a:pPr marL="457200" indent="-457200">
              <a:buAutoNum type="arabicPeriod"/>
            </a:pPr>
            <a:r>
              <a:rPr lang="en-GB" sz="2400" dirty="0"/>
              <a:t>Add one more </a:t>
            </a:r>
            <a:r>
              <a:rPr lang="en-GB" sz="2400" dirty="0" err="1"/>
              <a:t>JButton</a:t>
            </a:r>
            <a:r>
              <a:rPr lang="en-GB" sz="2400" dirty="0"/>
              <a:t> object, Go To Screen 4</a:t>
            </a:r>
          </a:p>
          <a:p>
            <a:pPr marL="457200" indent="-457200">
              <a:buAutoNum type="arabicPeriod"/>
            </a:pPr>
            <a:r>
              <a:rPr lang="en-GB" sz="2400" dirty="0"/>
              <a:t>Add one more screen, Screen4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latin typeface="+mn-lt"/>
              </a:rPr>
              <a:t>Multiple Screens with Back Button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9E2ABAC-F072-40C8-B0A7-59559473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125FBBF-378A-4BD4-B836-9A10EFAD75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0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latin typeface="+mn-lt"/>
              </a:rPr>
              <a:t>Login and Logout</a:t>
            </a:r>
            <a:endParaRPr lang="ms-MY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9E2ABAC-F072-40C8-B0A7-59559473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125FBBF-378A-4BD4-B836-9A10EFAD758A}" type="slidenum">
              <a:rPr lang="en-US" smtClean="0"/>
              <a:t>7</a:t>
            </a:fld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4EA1178-09BF-2E15-03B7-E85A4F915CC8}"/>
              </a:ext>
            </a:extLst>
          </p:cNvPr>
          <p:cNvSpPr/>
          <p:nvPr/>
        </p:nvSpPr>
        <p:spPr>
          <a:xfrm>
            <a:off x="3183163" y="3227752"/>
            <a:ext cx="540505" cy="3276600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D2FF04-1C78-9AC1-1BAF-8B8BC30E0D00}"/>
              </a:ext>
            </a:extLst>
          </p:cNvPr>
          <p:cNvSpPr txBox="1"/>
          <p:nvPr/>
        </p:nvSpPr>
        <p:spPr>
          <a:xfrm>
            <a:off x="381000" y="3886181"/>
            <a:ext cx="2932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Login with right ID and password;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Login with wrong ID or password;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Logout</a:t>
            </a:r>
            <a:endParaRPr lang="en-MY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EEFFC9-263B-97CB-B07A-02B74C4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10" y="1038420"/>
            <a:ext cx="4757290" cy="19979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95B8C4-ECAE-55CD-B899-94CDA29B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37" y="3136495"/>
            <a:ext cx="3977820" cy="16585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1ABF95-CE39-B625-0AC3-68550A227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35" y="4934403"/>
            <a:ext cx="3995165" cy="16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Try the following: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sz="2400" dirty="0"/>
              <a:t>Add one more Member object in the Library: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MY" sz="2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MY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Member(</a:t>
            </a:r>
            <a:r>
              <a:rPr lang="en-MY" sz="2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"Andy"</a:t>
            </a:r>
            <a:r>
              <a:rPr lang="en-MY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MY" sz="2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"pwd2"</a:t>
            </a:r>
            <a:r>
              <a:rPr lang="en-MY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  <a:latin typeface="+mn-lt"/>
              </a:rPr>
              <a:t>Login and Logout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9E2ABAC-F072-40C8-B0A7-59559473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125FBBF-378A-4BD4-B836-9A10EFAD75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159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One Screen</vt:lpstr>
      <vt:lpstr>One Screen</vt:lpstr>
      <vt:lpstr>Multiple Screens</vt:lpstr>
      <vt:lpstr>Multiple Screens</vt:lpstr>
      <vt:lpstr>Multiple Screens with Back Button</vt:lpstr>
      <vt:lpstr>Multiple Screens with Back Button</vt:lpstr>
      <vt:lpstr>Login and Logout</vt:lpstr>
      <vt:lpstr>Login and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Noorazean</dc:creator>
  <cp:lastModifiedBy>azean mohd ali</cp:lastModifiedBy>
  <cp:revision>328</cp:revision>
  <dcterms:created xsi:type="dcterms:W3CDTF">2016-08-01T01:50:04Z</dcterms:created>
  <dcterms:modified xsi:type="dcterms:W3CDTF">2023-12-19T12:09:06Z</dcterms:modified>
</cp:coreProperties>
</file>