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6FBD0-E800-D841-A51A-E38F74FA6E0D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4884A837-4F15-BC4D-8FB4-82A190472D16}">
      <dgm:prSet phldrT="[Text]"/>
      <dgm:spPr/>
      <dgm:t>
        <a:bodyPr/>
        <a:lstStyle/>
        <a:p>
          <a:r>
            <a:rPr lang="en-US" b="1" dirty="0" smtClean="0"/>
            <a:t>GetVoxelLovation</a:t>
          </a:r>
          <a:endParaRPr lang="en-US" b="1" dirty="0"/>
        </a:p>
      </dgm:t>
    </dgm:pt>
    <dgm:pt modelId="{D5748D47-D186-CE4D-ACC5-4C397BD578F5}" type="parTrans" cxnId="{62A3EDE5-AA1C-A24D-87B9-2399DE119311}">
      <dgm:prSet/>
      <dgm:spPr/>
      <dgm:t>
        <a:bodyPr/>
        <a:lstStyle/>
        <a:p>
          <a:endParaRPr lang="en-US" b="1"/>
        </a:p>
      </dgm:t>
    </dgm:pt>
    <dgm:pt modelId="{0A593131-7911-BE48-A9CC-C25525FC05A1}" type="sibTrans" cxnId="{62A3EDE5-AA1C-A24D-87B9-2399DE119311}">
      <dgm:prSet/>
      <dgm:spPr/>
      <dgm:t>
        <a:bodyPr/>
        <a:lstStyle/>
        <a:p>
          <a:endParaRPr lang="en-US" b="1"/>
        </a:p>
      </dgm:t>
    </dgm:pt>
    <dgm:pt modelId="{CBFE2A6E-E3AB-C448-9CEE-5FF02ECF76BF}">
      <dgm:prSet phldrT="[Text]"/>
      <dgm:spPr/>
      <dgm:t>
        <a:bodyPr/>
        <a:lstStyle/>
        <a:p>
          <a:r>
            <a:rPr lang="en-US" b="1" dirty="0" smtClean="0"/>
            <a:t>Analyze_Lacunae</a:t>
          </a:r>
          <a:endParaRPr lang="en-US" b="1" dirty="0"/>
        </a:p>
      </dgm:t>
    </dgm:pt>
    <dgm:pt modelId="{BB7B9C24-057D-4347-B8FC-5A560FA88498}" type="parTrans" cxnId="{B3354E39-1131-B54D-BC35-70AB438063EC}">
      <dgm:prSet/>
      <dgm:spPr/>
      <dgm:t>
        <a:bodyPr/>
        <a:lstStyle/>
        <a:p>
          <a:endParaRPr lang="en-US" b="1"/>
        </a:p>
      </dgm:t>
    </dgm:pt>
    <dgm:pt modelId="{F30E5DDA-5694-2642-83C6-4AF5B765828F}" type="sibTrans" cxnId="{B3354E39-1131-B54D-BC35-70AB438063EC}">
      <dgm:prSet/>
      <dgm:spPr/>
      <dgm:t>
        <a:bodyPr/>
        <a:lstStyle/>
        <a:p>
          <a:endParaRPr lang="en-US" b="1"/>
        </a:p>
      </dgm:t>
    </dgm:pt>
    <dgm:pt modelId="{C96D1E18-6D2D-F24B-AD1E-850CA930ACAA}">
      <dgm:prSet phldrT="[Text]"/>
      <dgm:spPr/>
      <dgm:t>
        <a:bodyPr/>
        <a:lstStyle/>
        <a:p>
          <a:r>
            <a:rPr lang="en-US" b="1" dirty="0" smtClean="0"/>
            <a:t>Graphlacunae</a:t>
          </a:r>
        </a:p>
      </dgm:t>
    </dgm:pt>
    <dgm:pt modelId="{91DFE9FE-3BB9-B640-B6D5-B5B6427BD27D}" type="parTrans" cxnId="{4BFE09EF-02A1-6E47-9114-2DBCFC11DA03}">
      <dgm:prSet/>
      <dgm:spPr/>
      <dgm:t>
        <a:bodyPr/>
        <a:lstStyle/>
        <a:p>
          <a:endParaRPr lang="en-US" b="1"/>
        </a:p>
      </dgm:t>
    </dgm:pt>
    <dgm:pt modelId="{2BE46532-609E-CB4C-89E8-945E61227251}" type="sibTrans" cxnId="{4BFE09EF-02A1-6E47-9114-2DBCFC11DA03}">
      <dgm:prSet/>
      <dgm:spPr/>
      <dgm:t>
        <a:bodyPr/>
        <a:lstStyle/>
        <a:p>
          <a:pPr rtl="0"/>
          <a:endParaRPr lang="en-US" b="1"/>
        </a:p>
      </dgm:t>
    </dgm:pt>
    <dgm:pt modelId="{AE110954-1E52-7548-8770-B45AC7569583}">
      <dgm:prSet phldrT="[Text]"/>
      <dgm:spPr/>
      <dgm:t>
        <a:bodyPr/>
        <a:lstStyle/>
        <a:p>
          <a:r>
            <a:rPr lang="en-US" b="1" dirty="0" smtClean="0"/>
            <a:t>Calls on Segment_Lacuna</a:t>
          </a:r>
          <a:endParaRPr lang="en-US" b="1" dirty="0"/>
        </a:p>
      </dgm:t>
    </dgm:pt>
    <dgm:pt modelId="{19098D16-1B97-8840-89A6-09ABE367B477}" type="parTrans" cxnId="{4E95DF6A-7F65-834B-B5FF-30010BCFA82E}">
      <dgm:prSet/>
      <dgm:spPr/>
      <dgm:t>
        <a:bodyPr/>
        <a:lstStyle/>
        <a:p>
          <a:endParaRPr lang="en-US" b="1"/>
        </a:p>
      </dgm:t>
    </dgm:pt>
    <dgm:pt modelId="{3A74A004-986B-354B-B265-C03F39FC32ED}" type="sibTrans" cxnId="{4E95DF6A-7F65-834B-B5FF-30010BCFA82E}">
      <dgm:prSet/>
      <dgm:spPr/>
      <dgm:t>
        <a:bodyPr/>
        <a:lstStyle/>
        <a:p>
          <a:endParaRPr lang="en-US" b="1"/>
        </a:p>
      </dgm:t>
    </dgm:pt>
    <dgm:pt modelId="{4041E4FB-803C-CF4B-AA34-D9483E26DB92}">
      <dgm:prSet phldrT="[Text]"/>
      <dgm:spPr/>
      <dgm:t>
        <a:bodyPr/>
        <a:lstStyle/>
        <a:p>
          <a:r>
            <a:rPr lang="en-US" b="1" dirty="0" smtClean="0"/>
            <a:t>Sphericity</a:t>
          </a:r>
        </a:p>
      </dgm:t>
    </dgm:pt>
    <dgm:pt modelId="{6071DA3B-EAAE-4C41-9DE9-17043DD2F410}" type="parTrans" cxnId="{8FA7C60A-4033-0A4C-9FB1-F2EAAE2EB938}">
      <dgm:prSet/>
      <dgm:spPr/>
      <dgm:t>
        <a:bodyPr/>
        <a:lstStyle/>
        <a:p>
          <a:endParaRPr lang="en-US" b="1"/>
        </a:p>
      </dgm:t>
    </dgm:pt>
    <dgm:pt modelId="{F5E4E59B-4535-4A43-AF62-D8093D6C680C}" type="sibTrans" cxnId="{8FA7C60A-4033-0A4C-9FB1-F2EAAE2EB938}">
      <dgm:prSet/>
      <dgm:spPr/>
      <dgm:t>
        <a:bodyPr/>
        <a:lstStyle/>
        <a:p>
          <a:endParaRPr lang="en-US" b="1"/>
        </a:p>
      </dgm:t>
    </dgm:pt>
    <dgm:pt modelId="{CAC59234-0307-2547-99C6-F8DE6AE427C1}" type="pres">
      <dgm:prSet presAssocID="{1EC6FBD0-E800-D841-A51A-E38F74FA6E0D}" presName="Name0" presStyleCnt="0">
        <dgm:presLayoutVars>
          <dgm:dir/>
          <dgm:resizeHandles val="exact"/>
        </dgm:presLayoutVars>
      </dgm:prSet>
      <dgm:spPr/>
    </dgm:pt>
    <dgm:pt modelId="{2C6B1F41-D371-FD40-BF8B-367ECF1F4179}" type="pres">
      <dgm:prSet presAssocID="{4884A837-4F15-BC4D-8FB4-82A190472D1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18C70-D5A7-B94D-A823-033F6B0220AA}" type="pres">
      <dgm:prSet presAssocID="{0A593131-7911-BE48-A9CC-C25525FC05A1}" presName="sibTrans" presStyleLbl="sibTrans2D1" presStyleIdx="0" presStyleCnt="3"/>
      <dgm:spPr/>
    </dgm:pt>
    <dgm:pt modelId="{CBB1FFB0-63ED-4A40-A893-EAFD41EA7465}" type="pres">
      <dgm:prSet presAssocID="{0A593131-7911-BE48-A9CC-C25525FC05A1}" presName="connectorText" presStyleLbl="sibTrans2D1" presStyleIdx="0" presStyleCnt="3"/>
      <dgm:spPr/>
    </dgm:pt>
    <dgm:pt modelId="{C0E52665-098E-7745-9CF0-070BB4B2319D}" type="pres">
      <dgm:prSet presAssocID="{CBFE2A6E-E3AB-C448-9CEE-5FF02ECF76B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D57B2-594A-F147-AA07-D5E420C2E089}" type="pres">
      <dgm:prSet presAssocID="{F30E5DDA-5694-2642-83C6-4AF5B765828F}" presName="sibTrans" presStyleLbl="sibTrans2D1" presStyleIdx="1" presStyleCnt="3"/>
      <dgm:spPr/>
    </dgm:pt>
    <dgm:pt modelId="{C45CE7AD-00DF-1F46-BF84-96B0C51401D2}" type="pres">
      <dgm:prSet presAssocID="{F30E5DDA-5694-2642-83C6-4AF5B765828F}" presName="connectorText" presStyleLbl="sibTrans2D1" presStyleIdx="1" presStyleCnt="3"/>
      <dgm:spPr/>
    </dgm:pt>
    <dgm:pt modelId="{89C23670-C633-2D43-80E3-3AC515F444AA}" type="pres">
      <dgm:prSet presAssocID="{C96D1E18-6D2D-F24B-AD1E-850CA930ACA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22F61-075A-C74F-82EB-0D4DB832E6A7}" type="pres">
      <dgm:prSet presAssocID="{2BE46532-609E-CB4C-89E8-945E61227251}" presName="sibTrans" presStyleLbl="sibTrans2D1" presStyleIdx="2" presStyleCnt="3"/>
      <dgm:spPr/>
    </dgm:pt>
    <dgm:pt modelId="{179B09E7-9C3D-F14C-9FAE-5AFCE554D99D}" type="pres">
      <dgm:prSet presAssocID="{2BE46532-609E-CB4C-89E8-945E61227251}" presName="connectorText" presStyleLbl="sibTrans2D1" presStyleIdx="2" presStyleCnt="3"/>
      <dgm:spPr/>
    </dgm:pt>
    <dgm:pt modelId="{4FEE04D3-FE1E-D24F-8636-6E358D69A89E}" type="pres">
      <dgm:prSet presAssocID="{4041E4FB-803C-CF4B-AA34-D9483E26DB9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9E20E6-F9A5-C847-B1AF-25FE1A9C24B5}" type="presOf" srcId="{0A593131-7911-BE48-A9CC-C25525FC05A1}" destId="{AD218C70-D5A7-B94D-A823-033F6B0220AA}" srcOrd="0" destOrd="0" presId="urn:microsoft.com/office/officeart/2005/8/layout/process1"/>
    <dgm:cxn modelId="{955FDE64-9763-354B-A9AD-6A1AB264436A}" type="presOf" srcId="{F30E5DDA-5694-2642-83C6-4AF5B765828F}" destId="{91AD57B2-594A-F147-AA07-D5E420C2E089}" srcOrd="0" destOrd="0" presId="urn:microsoft.com/office/officeart/2005/8/layout/process1"/>
    <dgm:cxn modelId="{4E95DF6A-7F65-834B-B5FF-30010BCFA82E}" srcId="{4884A837-4F15-BC4D-8FB4-82A190472D16}" destId="{AE110954-1E52-7548-8770-B45AC7569583}" srcOrd="0" destOrd="0" parTransId="{19098D16-1B97-8840-89A6-09ABE367B477}" sibTransId="{3A74A004-986B-354B-B265-C03F39FC32ED}"/>
    <dgm:cxn modelId="{62A3EDE5-AA1C-A24D-87B9-2399DE119311}" srcId="{1EC6FBD0-E800-D841-A51A-E38F74FA6E0D}" destId="{4884A837-4F15-BC4D-8FB4-82A190472D16}" srcOrd="0" destOrd="0" parTransId="{D5748D47-D186-CE4D-ACC5-4C397BD578F5}" sibTransId="{0A593131-7911-BE48-A9CC-C25525FC05A1}"/>
    <dgm:cxn modelId="{94D7F25F-448A-9F4D-AD38-898A2A56C5DC}" type="presOf" srcId="{2BE46532-609E-CB4C-89E8-945E61227251}" destId="{179B09E7-9C3D-F14C-9FAE-5AFCE554D99D}" srcOrd="1" destOrd="0" presId="urn:microsoft.com/office/officeart/2005/8/layout/process1"/>
    <dgm:cxn modelId="{8A47BDE1-2C1C-4945-A37D-F0370F35B2C9}" type="presOf" srcId="{AE110954-1E52-7548-8770-B45AC7569583}" destId="{2C6B1F41-D371-FD40-BF8B-367ECF1F4179}" srcOrd="0" destOrd="1" presId="urn:microsoft.com/office/officeart/2005/8/layout/process1"/>
    <dgm:cxn modelId="{1736F33F-1EFD-B144-8AEF-7A8D83EDC71F}" type="presOf" srcId="{0A593131-7911-BE48-A9CC-C25525FC05A1}" destId="{CBB1FFB0-63ED-4A40-A893-EAFD41EA7465}" srcOrd="1" destOrd="0" presId="urn:microsoft.com/office/officeart/2005/8/layout/process1"/>
    <dgm:cxn modelId="{EC82055B-1BF9-7C44-BFC5-DB15883421FB}" type="presOf" srcId="{1EC6FBD0-E800-D841-A51A-E38F74FA6E0D}" destId="{CAC59234-0307-2547-99C6-F8DE6AE427C1}" srcOrd="0" destOrd="0" presId="urn:microsoft.com/office/officeart/2005/8/layout/process1"/>
    <dgm:cxn modelId="{B3354E39-1131-B54D-BC35-70AB438063EC}" srcId="{1EC6FBD0-E800-D841-A51A-E38F74FA6E0D}" destId="{CBFE2A6E-E3AB-C448-9CEE-5FF02ECF76BF}" srcOrd="1" destOrd="0" parTransId="{BB7B9C24-057D-4347-B8FC-5A560FA88498}" sibTransId="{F30E5DDA-5694-2642-83C6-4AF5B765828F}"/>
    <dgm:cxn modelId="{CD07F812-84B2-5744-97FE-124A31B80979}" type="presOf" srcId="{F30E5DDA-5694-2642-83C6-4AF5B765828F}" destId="{C45CE7AD-00DF-1F46-BF84-96B0C51401D2}" srcOrd="1" destOrd="0" presId="urn:microsoft.com/office/officeart/2005/8/layout/process1"/>
    <dgm:cxn modelId="{8FA7C60A-4033-0A4C-9FB1-F2EAAE2EB938}" srcId="{1EC6FBD0-E800-D841-A51A-E38F74FA6E0D}" destId="{4041E4FB-803C-CF4B-AA34-D9483E26DB92}" srcOrd="3" destOrd="0" parTransId="{6071DA3B-EAAE-4C41-9DE9-17043DD2F410}" sibTransId="{F5E4E59B-4535-4A43-AF62-D8093D6C680C}"/>
    <dgm:cxn modelId="{94A31FEB-10BC-3A42-B375-5D31F6802396}" type="presOf" srcId="{CBFE2A6E-E3AB-C448-9CEE-5FF02ECF76BF}" destId="{C0E52665-098E-7745-9CF0-070BB4B2319D}" srcOrd="0" destOrd="0" presId="urn:microsoft.com/office/officeart/2005/8/layout/process1"/>
    <dgm:cxn modelId="{CEC00F34-BBFD-3D4B-B875-AFEEDD2A682E}" type="presOf" srcId="{4884A837-4F15-BC4D-8FB4-82A190472D16}" destId="{2C6B1F41-D371-FD40-BF8B-367ECF1F4179}" srcOrd="0" destOrd="0" presId="urn:microsoft.com/office/officeart/2005/8/layout/process1"/>
    <dgm:cxn modelId="{CD5FEE13-9072-504C-BD74-D50E68D3A6C4}" type="presOf" srcId="{C96D1E18-6D2D-F24B-AD1E-850CA930ACAA}" destId="{89C23670-C633-2D43-80E3-3AC515F444AA}" srcOrd="0" destOrd="0" presId="urn:microsoft.com/office/officeart/2005/8/layout/process1"/>
    <dgm:cxn modelId="{4BFE09EF-02A1-6E47-9114-2DBCFC11DA03}" srcId="{1EC6FBD0-E800-D841-A51A-E38F74FA6E0D}" destId="{C96D1E18-6D2D-F24B-AD1E-850CA930ACAA}" srcOrd="2" destOrd="0" parTransId="{91DFE9FE-3BB9-B640-B6D5-B5B6427BD27D}" sibTransId="{2BE46532-609E-CB4C-89E8-945E61227251}"/>
    <dgm:cxn modelId="{FA7F3D0B-8BD6-0A4D-9A9F-4B8C709084CF}" type="presOf" srcId="{2BE46532-609E-CB4C-89E8-945E61227251}" destId="{ECB22F61-075A-C74F-82EB-0D4DB832E6A7}" srcOrd="0" destOrd="0" presId="urn:microsoft.com/office/officeart/2005/8/layout/process1"/>
    <dgm:cxn modelId="{4787196C-7F1D-604E-A3C8-C55867EC8D99}" type="presOf" srcId="{4041E4FB-803C-CF4B-AA34-D9483E26DB92}" destId="{4FEE04D3-FE1E-D24F-8636-6E358D69A89E}" srcOrd="0" destOrd="0" presId="urn:microsoft.com/office/officeart/2005/8/layout/process1"/>
    <dgm:cxn modelId="{F1227D15-A0A4-1247-83D0-2C3269794D6B}" type="presParOf" srcId="{CAC59234-0307-2547-99C6-F8DE6AE427C1}" destId="{2C6B1F41-D371-FD40-BF8B-367ECF1F4179}" srcOrd="0" destOrd="0" presId="urn:microsoft.com/office/officeart/2005/8/layout/process1"/>
    <dgm:cxn modelId="{D872FFB9-044A-2F4B-8EC1-B27146661674}" type="presParOf" srcId="{CAC59234-0307-2547-99C6-F8DE6AE427C1}" destId="{AD218C70-D5A7-B94D-A823-033F6B0220AA}" srcOrd="1" destOrd="0" presId="urn:microsoft.com/office/officeart/2005/8/layout/process1"/>
    <dgm:cxn modelId="{4E27871C-66A7-CE4C-A27D-B37264A94383}" type="presParOf" srcId="{AD218C70-D5A7-B94D-A823-033F6B0220AA}" destId="{CBB1FFB0-63ED-4A40-A893-EAFD41EA7465}" srcOrd="0" destOrd="0" presId="urn:microsoft.com/office/officeart/2005/8/layout/process1"/>
    <dgm:cxn modelId="{E5F96786-A6DD-9640-AC35-A7CC5160BCB4}" type="presParOf" srcId="{CAC59234-0307-2547-99C6-F8DE6AE427C1}" destId="{C0E52665-098E-7745-9CF0-070BB4B2319D}" srcOrd="2" destOrd="0" presId="urn:microsoft.com/office/officeart/2005/8/layout/process1"/>
    <dgm:cxn modelId="{3E4E48B9-B7B0-9440-B7E4-26E69714B72C}" type="presParOf" srcId="{CAC59234-0307-2547-99C6-F8DE6AE427C1}" destId="{91AD57B2-594A-F147-AA07-D5E420C2E089}" srcOrd="3" destOrd="0" presId="urn:microsoft.com/office/officeart/2005/8/layout/process1"/>
    <dgm:cxn modelId="{A26D7787-14C7-6D4E-BDD0-6A855DAA7EB1}" type="presParOf" srcId="{91AD57B2-594A-F147-AA07-D5E420C2E089}" destId="{C45CE7AD-00DF-1F46-BF84-96B0C51401D2}" srcOrd="0" destOrd="0" presId="urn:microsoft.com/office/officeart/2005/8/layout/process1"/>
    <dgm:cxn modelId="{78A6A55F-C1A4-9344-A47F-5728967C344D}" type="presParOf" srcId="{CAC59234-0307-2547-99C6-F8DE6AE427C1}" destId="{89C23670-C633-2D43-80E3-3AC515F444AA}" srcOrd="4" destOrd="0" presId="urn:microsoft.com/office/officeart/2005/8/layout/process1"/>
    <dgm:cxn modelId="{12B99883-DA77-4E46-82D5-8216381143EF}" type="presParOf" srcId="{CAC59234-0307-2547-99C6-F8DE6AE427C1}" destId="{ECB22F61-075A-C74F-82EB-0D4DB832E6A7}" srcOrd="5" destOrd="0" presId="urn:microsoft.com/office/officeart/2005/8/layout/process1"/>
    <dgm:cxn modelId="{602FF7E8-E8F7-0B42-9DCA-4997C04A3527}" type="presParOf" srcId="{ECB22F61-075A-C74F-82EB-0D4DB832E6A7}" destId="{179B09E7-9C3D-F14C-9FAE-5AFCE554D99D}" srcOrd="0" destOrd="0" presId="urn:microsoft.com/office/officeart/2005/8/layout/process1"/>
    <dgm:cxn modelId="{BF05C1BB-1968-244D-8E39-DB9C6850DB85}" type="presParOf" srcId="{CAC59234-0307-2547-99C6-F8DE6AE427C1}" destId="{4FEE04D3-FE1E-D24F-8636-6E358D69A89E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152B4C-AC01-1746-9A0A-47CC63C90EBE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B689CBBF-4C31-3847-81A0-92CD053509D0}">
      <dgm:prSet phldrT="[Text]" custT="1"/>
      <dgm:spPr/>
      <dgm:t>
        <a:bodyPr/>
        <a:lstStyle/>
        <a:p>
          <a:r>
            <a:rPr lang="en-US" sz="2000" b="1" smtClean="0"/>
            <a:t>surfaceArea</a:t>
          </a:r>
          <a:endParaRPr lang="en-US" sz="2000" b="1"/>
        </a:p>
      </dgm:t>
    </dgm:pt>
    <dgm:pt modelId="{67FD1C52-797B-714A-9F56-C02E1CD0009F}" type="parTrans" cxnId="{286EFBBA-EC6F-634F-AE6F-2E92FF1ACB3E}">
      <dgm:prSet/>
      <dgm:spPr/>
      <dgm:t>
        <a:bodyPr/>
        <a:lstStyle/>
        <a:p>
          <a:endParaRPr lang="en-US" sz="2800" b="1"/>
        </a:p>
      </dgm:t>
    </dgm:pt>
    <dgm:pt modelId="{8D4AD652-D600-394D-B820-2B3508C5480E}" type="sibTrans" cxnId="{286EFBBA-EC6F-634F-AE6F-2E92FF1ACB3E}">
      <dgm:prSet custT="1"/>
      <dgm:spPr/>
      <dgm:t>
        <a:bodyPr/>
        <a:lstStyle/>
        <a:p>
          <a:endParaRPr lang="en-US" sz="1600" b="1"/>
        </a:p>
      </dgm:t>
    </dgm:pt>
    <dgm:pt modelId="{39C28BC3-6036-0C44-BD54-BBE65EBA7E0D}">
      <dgm:prSet phldrT="[Text]" custT="1"/>
      <dgm:spPr/>
      <dgm:t>
        <a:bodyPr/>
        <a:lstStyle/>
        <a:p>
          <a:r>
            <a:rPr lang="en-US" sz="2000" b="1" dirty="0" smtClean="0"/>
            <a:t>orientation</a:t>
          </a:r>
        </a:p>
      </dgm:t>
    </dgm:pt>
    <dgm:pt modelId="{FAFDBB0C-D30F-E447-9322-D314DE21C1A8}" type="parTrans" cxnId="{5F4FCEB6-F51E-E64E-8766-011089BBFAF4}">
      <dgm:prSet/>
      <dgm:spPr/>
      <dgm:t>
        <a:bodyPr/>
        <a:lstStyle/>
        <a:p>
          <a:endParaRPr lang="en-US" sz="2800" b="1"/>
        </a:p>
      </dgm:t>
    </dgm:pt>
    <dgm:pt modelId="{504C1514-A454-A94C-AB37-8D1E3DF2BE32}" type="sibTrans" cxnId="{5F4FCEB6-F51E-E64E-8766-011089BBFAF4}">
      <dgm:prSet custT="1"/>
      <dgm:spPr/>
      <dgm:t>
        <a:bodyPr/>
        <a:lstStyle/>
        <a:p>
          <a:endParaRPr lang="en-US" sz="1600" b="1"/>
        </a:p>
      </dgm:t>
    </dgm:pt>
    <dgm:pt modelId="{7DF2CA9E-1054-5F4A-8E26-48F6275BE772}">
      <dgm:prSet phldrT="[Text]" custT="1"/>
      <dgm:spPr/>
      <dgm:t>
        <a:bodyPr/>
        <a:lstStyle/>
        <a:p>
          <a:r>
            <a:rPr lang="en-US" sz="2000" b="1" dirty="0" smtClean="0"/>
            <a:t>Output_and_LacunarDistance</a:t>
          </a:r>
        </a:p>
      </dgm:t>
    </dgm:pt>
    <dgm:pt modelId="{9C427751-A260-8F4F-9ABD-21A7E711BB3D}" type="parTrans" cxnId="{C1C5DD08-CFED-B640-8164-A4AD600CFD19}">
      <dgm:prSet/>
      <dgm:spPr/>
      <dgm:t>
        <a:bodyPr/>
        <a:lstStyle/>
        <a:p>
          <a:endParaRPr lang="en-US" sz="2800" b="1"/>
        </a:p>
      </dgm:t>
    </dgm:pt>
    <dgm:pt modelId="{D81D9F0E-AA5D-D243-BF8C-72CE7C1CF391}" type="sibTrans" cxnId="{C1C5DD08-CFED-B640-8164-A4AD600CFD19}">
      <dgm:prSet/>
      <dgm:spPr/>
      <dgm:t>
        <a:bodyPr/>
        <a:lstStyle/>
        <a:p>
          <a:endParaRPr lang="en-US" sz="2800" b="1"/>
        </a:p>
      </dgm:t>
    </dgm:pt>
    <dgm:pt modelId="{BDFB5585-DA34-D54E-90FD-34169B68A018}" type="pres">
      <dgm:prSet presAssocID="{86152B4C-AC01-1746-9A0A-47CC63C90EBE}" presName="Name0" presStyleCnt="0">
        <dgm:presLayoutVars>
          <dgm:dir/>
          <dgm:resizeHandles val="exact"/>
        </dgm:presLayoutVars>
      </dgm:prSet>
      <dgm:spPr/>
    </dgm:pt>
    <dgm:pt modelId="{873CFFD7-EA8B-354E-9728-0919928914A1}" type="pres">
      <dgm:prSet presAssocID="{B689CBBF-4C31-3847-81A0-92CD053509D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769BB-A3B4-A243-85E3-84C2E96DFF34}" type="pres">
      <dgm:prSet presAssocID="{8D4AD652-D600-394D-B820-2B3508C5480E}" presName="sibTrans" presStyleLbl="sibTrans2D1" presStyleIdx="0" presStyleCnt="2"/>
      <dgm:spPr/>
    </dgm:pt>
    <dgm:pt modelId="{0EE766A5-07DA-B94D-A613-356FBB784136}" type="pres">
      <dgm:prSet presAssocID="{8D4AD652-D600-394D-B820-2B3508C5480E}" presName="connectorText" presStyleLbl="sibTrans2D1" presStyleIdx="0" presStyleCnt="2"/>
      <dgm:spPr/>
    </dgm:pt>
    <dgm:pt modelId="{CC5DB8CB-422D-9A41-BD80-83D417D79BF9}" type="pres">
      <dgm:prSet presAssocID="{39C28BC3-6036-0C44-BD54-BBE65EBA7E0D}" presName="node" presStyleLbl="node1" presStyleIdx="1" presStyleCnt="3">
        <dgm:presLayoutVars>
          <dgm:bulletEnabled val="1"/>
        </dgm:presLayoutVars>
      </dgm:prSet>
      <dgm:spPr/>
    </dgm:pt>
    <dgm:pt modelId="{44F13746-1947-BF45-87C4-37A0D53B422D}" type="pres">
      <dgm:prSet presAssocID="{504C1514-A454-A94C-AB37-8D1E3DF2BE32}" presName="sibTrans" presStyleLbl="sibTrans2D1" presStyleIdx="1" presStyleCnt="2"/>
      <dgm:spPr/>
    </dgm:pt>
    <dgm:pt modelId="{BA9E52AF-D20A-374C-8814-7CBEA9D68A6B}" type="pres">
      <dgm:prSet presAssocID="{504C1514-A454-A94C-AB37-8D1E3DF2BE32}" presName="connectorText" presStyleLbl="sibTrans2D1" presStyleIdx="1" presStyleCnt="2"/>
      <dgm:spPr/>
    </dgm:pt>
    <dgm:pt modelId="{7632D0BB-4DAE-3247-BFBD-72D9B3B535E2}" type="pres">
      <dgm:prSet presAssocID="{7DF2CA9E-1054-5F4A-8E26-48F6275BE772}" presName="node" presStyleLbl="node1" presStyleIdx="2" presStyleCnt="3">
        <dgm:presLayoutVars>
          <dgm:bulletEnabled val="1"/>
        </dgm:presLayoutVars>
      </dgm:prSet>
      <dgm:spPr/>
    </dgm:pt>
  </dgm:ptLst>
  <dgm:cxnLst>
    <dgm:cxn modelId="{A2C196E0-D29B-1247-BCEA-3053F75273B9}" type="presOf" srcId="{504C1514-A454-A94C-AB37-8D1E3DF2BE32}" destId="{BA9E52AF-D20A-374C-8814-7CBEA9D68A6B}" srcOrd="1" destOrd="0" presId="urn:microsoft.com/office/officeart/2005/8/layout/process1"/>
    <dgm:cxn modelId="{D22FC6EC-E2E5-3E42-ADAF-8B9E022F994F}" type="presOf" srcId="{39C28BC3-6036-0C44-BD54-BBE65EBA7E0D}" destId="{CC5DB8CB-422D-9A41-BD80-83D417D79BF9}" srcOrd="0" destOrd="0" presId="urn:microsoft.com/office/officeart/2005/8/layout/process1"/>
    <dgm:cxn modelId="{D58BC1F2-6F7F-C74C-BA54-73E4E4BC1B3D}" type="presOf" srcId="{86152B4C-AC01-1746-9A0A-47CC63C90EBE}" destId="{BDFB5585-DA34-D54E-90FD-34169B68A018}" srcOrd="0" destOrd="0" presId="urn:microsoft.com/office/officeart/2005/8/layout/process1"/>
    <dgm:cxn modelId="{5F4FCEB6-F51E-E64E-8766-011089BBFAF4}" srcId="{86152B4C-AC01-1746-9A0A-47CC63C90EBE}" destId="{39C28BC3-6036-0C44-BD54-BBE65EBA7E0D}" srcOrd="1" destOrd="0" parTransId="{FAFDBB0C-D30F-E447-9322-D314DE21C1A8}" sibTransId="{504C1514-A454-A94C-AB37-8D1E3DF2BE32}"/>
    <dgm:cxn modelId="{E7B418CD-ADB2-5B49-9C9E-14D597144E6E}" type="presOf" srcId="{8D4AD652-D600-394D-B820-2B3508C5480E}" destId="{AC2769BB-A3B4-A243-85E3-84C2E96DFF34}" srcOrd="0" destOrd="0" presId="urn:microsoft.com/office/officeart/2005/8/layout/process1"/>
    <dgm:cxn modelId="{61D45375-78DA-ED4D-B910-2ED582E8E460}" type="presOf" srcId="{B689CBBF-4C31-3847-81A0-92CD053509D0}" destId="{873CFFD7-EA8B-354E-9728-0919928914A1}" srcOrd="0" destOrd="0" presId="urn:microsoft.com/office/officeart/2005/8/layout/process1"/>
    <dgm:cxn modelId="{6B714378-EC57-B442-95A0-7860B71F77DD}" type="presOf" srcId="{8D4AD652-D600-394D-B820-2B3508C5480E}" destId="{0EE766A5-07DA-B94D-A613-356FBB784136}" srcOrd="1" destOrd="0" presId="urn:microsoft.com/office/officeart/2005/8/layout/process1"/>
    <dgm:cxn modelId="{F333B026-31DC-D945-AF7F-E8F463E0F11D}" type="presOf" srcId="{7DF2CA9E-1054-5F4A-8E26-48F6275BE772}" destId="{7632D0BB-4DAE-3247-BFBD-72D9B3B535E2}" srcOrd="0" destOrd="0" presId="urn:microsoft.com/office/officeart/2005/8/layout/process1"/>
    <dgm:cxn modelId="{286EFBBA-EC6F-634F-AE6F-2E92FF1ACB3E}" srcId="{86152B4C-AC01-1746-9A0A-47CC63C90EBE}" destId="{B689CBBF-4C31-3847-81A0-92CD053509D0}" srcOrd="0" destOrd="0" parTransId="{67FD1C52-797B-714A-9F56-C02E1CD0009F}" sibTransId="{8D4AD652-D600-394D-B820-2B3508C5480E}"/>
    <dgm:cxn modelId="{C1C5DD08-CFED-B640-8164-A4AD600CFD19}" srcId="{86152B4C-AC01-1746-9A0A-47CC63C90EBE}" destId="{7DF2CA9E-1054-5F4A-8E26-48F6275BE772}" srcOrd="2" destOrd="0" parTransId="{9C427751-A260-8F4F-9ABD-21A7E711BB3D}" sibTransId="{D81D9F0E-AA5D-D243-BF8C-72CE7C1CF391}"/>
    <dgm:cxn modelId="{DCE35625-5E8C-9843-B762-B1C5FC6ACF7A}" type="presOf" srcId="{504C1514-A454-A94C-AB37-8D1E3DF2BE32}" destId="{44F13746-1947-BF45-87C4-37A0D53B422D}" srcOrd="0" destOrd="0" presId="urn:microsoft.com/office/officeart/2005/8/layout/process1"/>
    <dgm:cxn modelId="{F8F88FA9-4859-9A4F-ABBD-E276CDAA626A}" type="presParOf" srcId="{BDFB5585-DA34-D54E-90FD-34169B68A018}" destId="{873CFFD7-EA8B-354E-9728-0919928914A1}" srcOrd="0" destOrd="0" presId="urn:microsoft.com/office/officeart/2005/8/layout/process1"/>
    <dgm:cxn modelId="{9202C905-11B3-8B40-929D-38EFF4592617}" type="presParOf" srcId="{BDFB5585-DA34-D54E-90FD-34169B68A018}" destId="{AC2769BB-A3B4-A243-85E3-84C2E96DFF34}" srcOrd="1" destOrd="0" presId="urn:microsoft.com/office/officeart/2005/8/layout/process1"/>
    <dgm:cxn modelId="{D9462EC6-6EA1-CC4A-B2CF-B86106F18B9A}" type="presParOf" srcId="{AC2769BB-A3B4-A243-85E3-84C2E96DFF34}" destId="{0EE766A5-07DA-B94D-A613-356FBB784136}" srcOrd="0" destOrd="0" presId="urn:microsoft.com/office/officeart/2005/8/layout/process1"/>
    <dgm:cxn modelId="{825C3E79-0AA9-BF46-8396-882FA2971688}" type="presParOf" srcId="{BDFB5585-DA34-D54E-90FD-34169B68A018}" destId="{CC5DB8CB-422D-9A41-BD80-83D417D79BF9}" srcOrd="2" destOrd="0" presId="urn:microsoft.com/office/officeart/2005/8/layout/process1"/>
    <dgm:cxn modelId="{6C121000-0F56-8943-A29A-93C48BE527B6}" type="presParOf" srcId="{BDFB5585-DA34-D54E-90FD-34169B68A018}" destId="{44F13746-1947-BF45-87C4-37A0D53B422D}" srcOrd="3" destOrd="0" presId="urn:microsoft.com/office/officeart/2005/8/layout/process1"/>
    <dgm:cxn modelId="{766D5D79-97D2-894A-8D60-78A270CD11D2}" type="presParOf" srcId="{44F13746-1947-BF45-87C4-37A0D53B422D}" destId="{BA9E52AF-D20A-374C-8814-7CBEA9D68A6B}" srcOrd="0" destOrd="0" presId="urn:microsoft.com/office/officeart/2005/8/layout/process1"/>
    <dgm:cxn modelId="{0EEA0CD4-2194-234F-91FE-F5691ADFE910}" type="presParOf" srcId="{BDFB5585-DA34-D54E-90FD-34169B68A018}" destId="{7632D0BB-4DAE-3247-BFBD-72D9B3B535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B1F41-D371-FD40-BF8B-367ECF1F4179}">
      <dsp:nvSpPr>
        <dsp:cNvPr id="0" name=""/>
        <dsp:cNvSpPr/>
      </dsp:nvSpPr>
      <dsp:spPr>
        <a:xfrm>
          <a:off x="4573" y="973370"/>
          <a:ext cx="1999783" cy="1199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GetVoxelLovation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 smtClean="0"/>
            <a:t>Calls on Segment_Lacuna</a:t>
          </a:r>
          <a:endParaRPr lang="en-US" sz="1500" b="1" kern="1200" dirty="0"/>
        </a:p>
      </dsp:txBody>
      <dsp:txXfrm>
        <a:off x="39716" y="1008513"/>
        <a:ext cx="1929497" cy="1129584"/>
      </dsp:txXfrm>
    </dsp:sp>
    <dsp:sp modelId="{AD218C70-D5A7-B94D-A823-033F6B0220AA}">
      <dsp:nvSpPr>
        <dsp:cNvPr id="0" name=""/>
        <dsp:cNvSpPr/>
      </dsp:nvSpPr>
      <dsp:spPr>
        <a:xfrm>
          <a:off x="2204336" y="1325332"/>
          <a:ext cx="423954" cy="49594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2204336" y="1424521"/>
        <a:ext cx="296768" cy="297568"/>
      </dsp:txXfrm>
    </dsp:sp>
    <dsp:sp modelId="{C0E52665-098E-7745-9CF0-070BB4B2319D}">
      <dsp:nvSpPr>
        <dsp:cNvPr id="0" name=""/>
        <dsp:cNvSpPr/>
      </dsp:nvSpPr>
      <dsp:spPr>
        <a:xfrm>
          <a:off x="2804271" y="973370"/>
          <a:ext cx="1999783" cy="1199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Analyze_Lacunae</a:t>
          </a:r>
          <a:endParaRPr lang="en-US" sz="1900" b="1" kern="1200" dirty="0"/>
        </a:p>
      </dsp:txBody>
      <dsp:txXfrm>
        <a:off x="2839414" y="1008513"/>
        <a:ext cx="1929497" cy="1129584"/>
      </dsp:txXfrm>
    </dsp:sp>
    <dsp:sp modelId="{91AD57B2-594A-F147-AA07-D5E420C2E089}">
      <dsp:nvSpPr>
        <dsp:cNvPr id="0" name=""/>
        <dsp:cNvSpPr/>
      </dsp:nvSpPr>
      <dsp:spPr>
        <a:xfrm>
          <a:off x="5004033" y="1325332"/>
          <a:ext cx="423954" cy="49594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5004033" y="1424521"/>
        <a:ext cx="296768" cy="297568"/>
      </dsp:txXfrm>
    </dsp:sp>
    <dsp:sp modelId="{89C23670-C633-2D43-80E3-3AC515F444AA}">
      <dsp:nvSpPr>
        <dsp:cNvPr id="0" name=""/>
        <dsp:cNvSpPr/>
      </dsp:nvSpPr>
      <dsp:spPr>
        <a:xfrm>
          <a:off x="5603968" y="973370"/>
          <a:ext cx="1999783" cy="1199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Graphlacunae</a:t>
          </a:r>
        </a:p>
      </dsp:txBody>
      <dsp:txXfrm>
        <a:off x="5639111" y="1008513"/>
        <a:ext cx="1929497" cy="1129584"/>
      </dsp:txXfrm>
    </dsp:sp>
    <dsp:sp modelId="{ECB22F61-075A-C74F-82EB-0D4DB832E6A7}">
      <dsp:nvSpPr>
        <dsp:cNvPr id="0" name=""/>
        <dsp:cNvSpPr/>
      </dsp:nvSpPr>
      <dsp:spPr>
        <a:xfrm>
          <a:off x="7803731" y="1325332"/>
          <a:ext cx="423954" cy="49594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7803731" y="1424521"/>
        <a:ext cx="296768" cy="297568"/>
      </dsp:txXfrm>
    </dsp:sp>
    <dsp:sp modelId="{4FEE04D3-FE1E-D24F-8636-6E358D69A89E}">
      <dsp:nvSpPr>
        <dsp:cNvPr id="0" name=""/>
        <dsp:cNvSpPr/>
      </dsp:nvSpPr>
      <dsp:spPr>
        <a:xfrm>
          <a:off x="8403666" y="973370"/>
          <a:ext cx="1999783" cy="1199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Sphericity</a:t>
          </a:r>
        </a:p>
      </dsp:txBody>
      <dsp:txXfrm>
        <a:off x="8438809" y="1008513"/>
        <a:ext cx="1929497" cy="1129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CFFD7-EA8B-354E-9728-0919928914A1}">
      <dsp:nvSpPr>
        <dsp:cNvPr id="0" name=""/>
        <dsp:cNvSpPr/>
      </dsp:nvSpPr>
      <dsp:spPr>
        <a:xfrm>
          <a:off x="13504" y="865627"/>
          <a:ext cx="2593837" cy="1556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surfaceArea</a:t>
          </a:r>
          <a:endParaRPr lang="en-US" sz="2000" b="1" kern="1200"/>
        </a:p>
      </dsp:txBody>
      <dsp:txXfrm>
        <a:off x="59087" y="911210"/>
        <a:ext cx="2502671" cy="1465136"/>
      </dsp:txXfrm>
    </dsp:sp>
    <dsp:sp modelId="{AC2769BB-A3B4-A243-85E3-84C2E96DFF34}">
      <dsp:nvSpPr>
        <dsp:cNvPr id="0" name=""/>
        <dsp:cNvSpPr/>
      </dsp:nvSpPr>
      <dsp:spPr>
        <a:xfrm>
          <a:off x="2866725" y="1322142"/>
          <a:ext cx="549893" cy="64327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2866725" y="1450796"/>
        <a:ext cx="384925" cy="385963"/>
      </dsp:txXfrm>
    </dsp:sp>
    <dsp:sp modelId="{CC5DB8CB-422D-9A41-BD80-83D417D79BF9}">
      <dsp:nvSpPr>
        <dsp:cNvPr id="0" name=""/>
        <dsp:cNvSpPr/>
      </dsp:nvSpPr>
      <dsp:spPr>
        <a:xfrm>
          <a:off x="3644876" y="865627"/>
          <a:ext cx="2593837" cy="1556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orientation</a:t>
          </a:r>
        </a:p>
      </dsp:txBody>
      <dsp:txXfrm>
        <a:off x="3690459" y="911210"/>
        <a:ext cx="2502671" cy="1465136"/>
      </dsp:txXfrm>
    </dsp:sp>
    <dsp:sp modelId="{44F13746-1947-BF45-87C4-37A0D53B422D}">
      <dsp:nvSpPr>
        <dsp:cNvPr id="0" name=""/>
        <dsp:cNvSpPr/>
      </dsp:nvSpPr>
      <dsp:spPr>
        <a:xfrm>
          <a:off x="6498097" y="1322142"/>
          <a:ext cx="549893" cy="64327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6498097" y="1450796"/>
        <a:ext cx="384925" cy="385963"/>
      </dsp:txXfrm>
    </dsp:sp>
    <dsp:sp modelId="{7632D0BB-4DAE-3247-BFBD-72D9B3B535E2}">
      <dsp:nvSpPr>
        <dsp:cNvPr id="0" name=""/>
        <dsp:cNvSpPr/>
      </dsp:nvSpPr>
      <dsp:spPr>
        <a:xfrm>
          <a:off x="7276248" y="865627"/>
          <a:ext cx="2593837" cy="1556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Output_and_LacunarDistance</a:t>
          </a:r>
        </a:p>
      </dsp:txBody>
      <dsp:txXfrm>
        <a:off x="7321831" y="911210"/>
        <a:ext cx="2502671" cy="1465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68AF-F4F4-4544-99D8-D2EFB2DB7C4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47C3-E9E8-C248-894E-F588C9A1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1569638"/>
              </p:ext>
            </p:extLst>
          </p:nvPr>
        </p:nvGraphicFramePr>
        <p:xfrm>
          <a:off x="860612" y="1183341"/>
          <a:ext cx="10408024" cy="3146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01959350"/>
              </p:ext>
            </p:extLst>
          </p:nvPr>
        </p:nvGraphicFramePr>
        <p:xfrm>
          <a:off x="1116105" y="3213847"/>
          <a:ext cx="9883590" cy="3287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17259" y="413900"/>
            <a:ext cx="4894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Program Workflow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Rauff</dc:creator>
  <cp:lastModifiedBy>Adam Rauff</cp:lastModifiedBy>
  <cp:revision>3</cp:revision>
  <dcterms:created xsi:type="dcterms:W3CDTF">2018-02-26T17:40:31Z</dcterms:created>
  <dcterms:modified xsi:type="dcterms:W3CDTF">2018-02-26T17:52:54Z</dcterms:modified>
</cp:coreProperties>
</file>