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6"/>
  </p:notesMasterIdLst>
  <p:sldIdLst>
    <p:sldId id="256" r:id="rId2"/>
    <p:sldId id="273" r:id="rId3"/>
    <p:sldId id="257" r:id="rId4"/>
    <p:sldId id="267" r:id="rId5"/>
    <p:sldId id="261" r:id="rId6"/>
    <p:sldId id="263" r:id="rId7"/>
    <p:sldId id="260" r:id="rId8"/>
    <p:sldId id="258" r:id="rId9"/>
    <p:sldId id="270" r:id="rId10"/>
    <p:sldId id="271" r:id="rId11"/>
    <p:sldId id="272" r:id="rId12"/>
    <p:sldId id="274" r:id="rId13"/>
    <p:sldId id="275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7D7FF-5B91-43C0-B264-D097F342785C}" type="datetimeFigureOut">
              <a:rPr lang="en-PH" smtClean="0"/>
              <a:t>9/2/2015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AB6A9-51F2-4C7B-9F60-268BF1C038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88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AB6A9-51F2-4C7B-9F60-268BF1C038ED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478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047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329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8673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1502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1510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9/2/2015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1393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9/2/2015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927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6801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440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577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9189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1560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9/2/2015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4256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9/2/2015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2529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9/2/2015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7128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3587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7103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9C68843-F252-4FDC-A047-6A4E79A98E00}" type="datetimeFigureOut">
              <a:rPr lang="en-PH" smtClean="0"/>
              <a:t>9/2/2015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8209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reddy-fazbears-pizza.wikia.com/wiki/Five_Nights_at_Freddy's" TargetMode="External"/><Relationship Id="rId2" Type="http://schemas.openxmlformats.org/officeDocument/2006/relationships/hyperlink" Target="http://pixelperfectgaming.com/2012/10/29/diner-dash-now-available-for-kindle-fi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crustationery.com/wp-content/uploads/2012/10/ECRU-Halloween-Labels.jpg" TargetMode="External"/><Relationship Id="rId5" Type="http://schemas.openxmlformats.org/officeDocument/2006/relationships/hyperlink" Target="http://multayindonesia.com/img/p/491-1892-thickbox.jpg" TargetMode="External"/><Relationship Id="rId4" Type="http://schemas.openxmlformats.org/officeDocument/2006/relationships/hyperlink" Target="http://greymountainherbs.com/wp-content/uploads/2014/11/apothecary-bottles1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" y="1219200"/>
            <a:ext cx="8888889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67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6081"/>
            <a:ext cx="8340020" cy="1143000"/>
          </a:xfrm>
        </p:spPr>
        <p:txBody>
          <a:bodyPr/>
          <a:lstStyle/>
          <a:p>
            <a:r>
              <a:rPr lang="en-PH" dirty="0" smtClean="0"/>
              <a:t>TECHNICAL DESIGN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620000" cy="4038600"/>
          </a:xfrm>
        </p:spPr>
        <p:txBody>
          <a:bodyPr/>
          <a:lstStyle/>
          <a:p>
            <a:r>
              <a:rPr lang="en-PH" dirty="0" smtClean="0"/>
              <a:t>Process flow</a:t>
            </a:r>
          </a:p>
          <a:p>
            <a:r>
              <a:rPr lang="en-PH" dirty="0" smtClean="0"/>
              <a:t>Tools used</a:t>
            </a:r>
            <a:endParaRPr lang="en-PH" dirty="0" smtClean="0"/>
          </a:p>
          <a:p>
            <a:r>
              <a:rPr lang="en-PH" dirty="0" smtClean="0"/>
              <a:t>Sample of engine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6455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6081"/>
            <a:ext cx="8340020" cy="1143000"/>
          </a:xfrm>
        </p:spPr>
        <p:txBody>
          <a:bodyPr/>
          <a:lstStyle/>
          <a:p>
            <a:r>
              <a:rPr lang="en-PH" dirty="0" smtClean="0"/>
              <a:t>ITERATIONS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620000" cy="4038600"/>
          </a:xfrm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02820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6081"/>
            <a:ext cx="8340020" cy="1143000"/>
          </a:xfrm>
        </p:spPr>
        <p:txBody>
          <a:bodyPr/>
          <a:lstStyle/>
          <a:p>
            <a:r>
              <a:rPr lang="en-PH" dirty="0" smtClean="0"/>
              <a:t>CONTRIBUTIONS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620000" cy="4038600"/>
          </a:xfrm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38696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6081"/>
            <a:ext cx="8340020" cy="1143000"/>
          </a:xfrm>
        </p:spPr>
        <p:txBody>
          <a:bodyPr>
            <a:normAutofit fontScale="90000"/>
          </a:bodyPr>
          <a:lstStyle/>
          <a:p>
            <a:r>
              <a:rPr lang="en-PH" dirty="0" smtClean="0"/>
              <a:t>DEMO, CURRENT STATUS, NEXT STEP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620000" cy="4038600"/>
          </a:xfrm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24093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SOURCES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PH" dirty="0">
                <a:hlinkClick r:id="rId2"/>
              </a:rPr>
              <a:t>http://pixelperfectgaming.com/2012/10/29/diner-dash-now-available-for-kindle-fire</a:t>
            </a:r>
            <a:r>
              <a:rPr lang="en-PH" dirty="0" smtClean="0">
                <a:hlinkClick r:id="rId2"/>
              </a:rPr>
              <a:t>/</a:t>
            </a:r>
            <a:endParaRPr lang="en-PH" dirty="0" smtClean="0"/>
          </a:p>
          <a:p>
            <a:r>
              <a:rPr lang="en-PH" dirty="0">
                <a:hlinkClick r:id="rId3"/>
              </a:rPr>
              <a:t>http://</a:t>
            </a:r>
            <a:r>
              <a:rPr lang="en-PH" dirty="0" smtClean="0">
                <a:hlinkClick r:id="rId3"/>
              </a:rPr>
              <a:t>freddy-fazbears-pizza.wikia.com/wiki/Five_Nights_at_Freddy's</a:t>
            </a:r>
            <a:endParaRPr lang="en-PH" dirty="0" smtClean="0"/>
          </a:p>
          <a:p>
            <a:r>
              <a:rPr lang="en-PH" dirty="0" smtClean="0">
                <a:hlinkClick r:id="rId4"/>
              </a:rPr>
              <a:t>http</a:t>
            </a:r>
            <a:r>
              <a:rPr lang="en-PH" dirty="0">
                <a:hlinkClick r:id="rId4"/>
              </a:rPr>
              <a:t>://</a:t>
            </a:r>
            <a:r>
              <a:rPr lang="en-PH" dirty="0" smtClean="0">
                <a:hlinkClick r:id="rId4"/>
              </a:rPr>
              <a:t>greymountainherbs.com/wp-content/uploads/2014/11/apothecary-bottles1.jpg</a:t>
            </a:r>
            <a:endParaRPr lang="en-PH" dirty="0" smtClean="0"/>
          </a:p>
          <a:p>
            <a:r>
              <a:rPr lang="en-PH" dirty="0">
                <a:hlinkClick r:id="rId5"/>
              </a:rPr>
              <a:t>http://</a:t>
            </a:r>
            <a:r>
              <a:rPr lang="en-PH" dirty="0" smtClean="0">
                <a:hlinkClick r:id="rId5"/>
              </a:rPr>
              <a:t>multayindonesia.com/img/p/491-1892-thickbox.jpg</a:t>
            </a:r>
            <a:endParaRPr lang="en-PH" dirty="0" smtClean="0"/>
          </a:p>
          <a:p>
            <a:r>
              <a:rPr lang="en-PH" dirty="0">
                <a:hlinkClick r:id="rId6"/>
              </a:rPr>
              <a:t>http://</a:t>
            </a:r>
            <a:r>
              <a:rPr lang="en-PH" dirty="0" smtClean="0">
                <a:hlinkClick r:id="rId6"/>
              </a:rPr>
              <a:t>ecrustationery.com/wp-content/uploads/2012/10/ECRU-Halloween-Labels.jpg</a:t>
            </a:r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0906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6081"/>
            <a:ext cx="8340020" cy="1143000"/>
          </a:xfrm>
        </p:spPr>
        <p:txBody>
          <a:bodyPr/>
          <a:lstStyle/>
          <a:p>
            <a:r>
              <a:rPr lang="en-PH" dirty="0" smtClean="0"/>
              <a:t>CLIENT BACKGROUND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620000" cy="4038600"/>
          </a:xfrm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22004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38200"/>
            <a:ext cx="6400800" cy="1752600"/>
          </a:xfrm>
          <a:gradFill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Apothecary is a 2D Educational mobile game wherein you play as a pharmacy intern who was assigned to work at a drug store </a:t>
            </a:r>
            <a:r>
              <a:rPr lang="en-PH" dirty="0" smtClean="0">
                <a:solidFill>
                  <a:schemeClr val="tx1"/>
                </a:solidFill>
              </a:rPr>
              <a:t>and </a:t>
            </a:r>
            <a:r>
              <a:rPr lang="en-PH" dirty="0" smtClean="0">
                <a:solidFill>
                  <a:schemeClr val="tx1"/>
                </a:solidFill>
              </a:rPr>
              <a:t>will provide the customers the medicine they are asking for within a limited time.</a:t>
            </a:r>
            <a:endParaRPr lang="en-PH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971800"/>
            <a:ext cx="3098800" cy="309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3048000"/>
            <a:ext cx="1981200" cy="3124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80288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12511" cy="1143000"/>
          </a:xfrm>
        </p:spPr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TARGET MARKET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651" y="1839532"/>
            <a:ext cx="6400800" cy="2743200"/>
          </a:xfrm>
          <a:gradFill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We aim to sell this game to people who love to play reaction-time based games and also to the people who want to learn the basic information of what purpose each medicine can cure or treat certain diseases.</a:t>
            </a:r>
            <a:endParaRPr lang="en-PH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613856"/>
            <a:ext cx="4270257" cy="180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12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228600"/>
            <a:ext cx="6512511" cy="1143000"/>
          </a:xfrm>
        </p:spPr>
        <p:txBody>
          <a:bodyPr/>
          <a:lstStyle/>
          <a:p>
            <a:r>
              <a:rPr lang="en-PH" dirty="0" smtClean="0"/>
              <a:t>FEATURES</a:t>
            </a:r>
            <a:endParaRPr lang="en-P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23492" y="1524000"/>
            <a:ext cx="5181600" cy="4724400"/>
          </a:xfrm>
          <a:solidFill>
            <a:schemeClr val="bg1">
              <a:alpha val="49000"/>
            </a:schemeClr>
          </a:solidFill>
        </p:spPr>
        <p:txBody>
          <a:bodyPr>
            <a:normAutofit fontScale="92500"/>
          </a:bodyPr>
          <a:lstStyle/>
          <a:p>
            <a:r>
              <a:rPr lang="en-PH" dirty="0" smtClean="0"/>
              <a:t>Reaction time-based </a:t>
            </a:r>
          </a:p>
          <a:p>
            <a:pPr lvl="1"/>
            <a:r>
              <a:rPr lang="en-PH" dirty="0" smtClean="0"/>
              <a:t>Time limit to pick medicine for customer to buy</a:t>
            </a:r>
          </a:p>
          <a:p>
            <a:r>
              <a:rPr lang="en-PH" dirty="0" smtClean="0"/>
              <a:t>Upgrades &amp; </a:t>
            </a:r>
            <a:r>
              <a:rPr lang="en-PH" dirty="0" err="1" smtClean="0"/>
              <a:t>Powerups</a:t>
            </a:r>
            <a:endParaRPr lang="en-PH" dirty="0" smtClean="0"/>
          </a:p>
          <a:p>
            <a:pPr lvl="1"/>
            <a:r>
              <a:rPr lang="en-PH" dirty="0" smtClean="0"/>
              <a:t>More medicine to offer</a:t>
            </a:r>
          </a:p>
          <a:p>
            <a:pPr lvl="1"/>
            <a:r>
              <a:rPr lang="en-PH" dirty="0" smtClean="0"/>
              <a:t>Medicine stocks</a:t>
            </a:r>
          </a:p>
          <a:p>
            <a:pPr lvl="1"/>
            <a:r>
              <a:rPr lang="en-PH" dirty="0" smtClean="0"/>
              <a:t>Power-ups (slow time, double payment, etc.)</a:t>
            </a:r>
          </a:p>
          <a:p>
            <a:r>
              <a:rPr lang="en-PH" dirty="0" smtClean="0"/>
              <a:t>Endless level with time</a:t>
            </a:r>
          </a:p>
          <a:p>
            <a:pPr lvl="1"/>
            <a:r>
              <a:rPr lang="en-PH" dirty="0" smtClean="0"/>
              <a:t>60 seconds</a:t>
            </a:r>
          </a:p>
          <a:p>
            <a:pPr lvl="1"/>
            <a:r>
              <a:rPr lang="en-PH" dirty="0" smtClean="0"/>
              <a:t>Adds every 10</a:t>
            </a:r>
            <a:r>
              <a:rPr lang="en-PH" baseline="30000" dirty="0" smtClean="0"/>
              <a:t>th</a:t>
            </a:r>
            <a:r>
              <a:rPr lang="en-PH" dirty="0" smtClean="0"/>
              <a:t> interval of satisfied customers</a:t>
            </a:r>
          </a:p>
          <a:p>
            <a:r>
              <a:rPr lang="en-PH" dirty="0" smtClean="0"/>
              <a:t>Money as score</a:t>
            </a:r>
          </a:p>
          <a:p>
            <a:pPr lvl="1"/>
            <a:r>
              <a:rPr lang="en-PH" dirty="0" smtClean="0"/>
              <a:t>Earn as much as possible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7678" y="1905000"/>
            <a:ext cx="482435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39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5445711" cy="838200"/>
          </a:xfrm>
          <a:solidFill>
            <a:schemeClr val="tx1">
              <a:lumMod val="95000"/>
              <a:lumOff val="5000"/>
              <a:alpha val="50000"/>
            </a:schemeClr>
          </a:solidFill>
        </p:spPr>
        <p:txBody>
          <a:bodyPr/>
          <a:lstStyle/>
          <a:p>
            <a:pPr algn="ctr"/>
            <a:r>
              <a:rPr lang="en-PH" dirty="0" smtClean="0">
                <a:solidFill>
                  <a:schemeClr val="bg1">
                    <a:lumMod val="95000"/>
                  </a:schemeClr>
                </a:solidFill>
              </a:rPr>
              <a:t>GAME REFERENCE</a:t>
            </a:r>
            <a:endParaRPr lang="en-PH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4343400"/>
            <a:ext cx="6347714" cy="1621763"/>
          </a:xfrm>
        </p:spPr>
        <p:txBody>
          <a:bodyPr>
            <a:normAutofit lnSpcReduction="10000"/>
          </a:bodyPr>
          <a:lstStyle/>
          <a:p>
            <a:r>
              <a:rPr lang="en-PH" dirty="0" smtClean="0"/>
              <a:t>Diner Dash</a:t>
            </a:r>
          </a:p>
          <a:p>
            <a:pPr lvl="1"/>
            <a:r>
              <a:rPr lang="en-PH" dirty="0" smtClean="0"/>
              <a:t>Casual gameplay</a:t>
            </a:r>
          </a:p>
          <a:p>
            <a:pPr lvl="1"/>
            <a:r>
              <a:rPr lang="en-PH" dirty="0" smtClean="0"/>
              <a:t>Tap to assist customers</a:t>
            </a:r>
          </a:p>
          <a:p>
            <a:pPr lvl="1"/>
            <a:r>
              <a:rPr lang="en-PH" dirty="0" smtClean="0"/>
              <a:t>Shop for upgrades for better restaurant</a:t>
            </a:r>
          </a:p>
          <a:p>
            <a:pPr lvl="1"/>
            <a:endParaRPr lang="en-PH" dirty="0"/>
          </a:p>
        </p:txBody>
      </p:sp>
      <p:pic>
        <p:nvPicPr>
          <p:cNvPr id="1026" name="Picture 2" descr="http://www.pixelperfectgaming.com/wp-content/uploads/2012/10/Diner_Dash_Kindle_Fire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6000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51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8000"/>
                <a:shade val="90000"/>
                <a:satMod val="160000"/>
                <a:lumMod val="100000"/>
              </a:schemeClr>
            </a:gs>
            <a:gs pos="60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2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98450"/>
            <a:ext cx="5065713" cy="1143000"/>
          </a:xfrm>
        </p:spPr>
        <p:txBody>
          <a:bodyPr/>
          <a:lstStyle/>
          <a:p>
            <a:r>
              <a:rPr lang="en-PH" dirty="0" smtClean="0"/>
              <a:t>COMPARISON</a:t>
            </a:r>
            <a:endParaRPr lang="en-P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>
          <a:xfrm>
            <a:off x="299818" y="2054092"/>
            <a:ext cx="2290982" cy="5762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en-PH" sz="2000" dirty="0" smtClean="0"/>
              <a:t>APOTHECARY</a:t>
            </a:r>
            <a:endParaRPr lang="en-PH" sz="20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269767" y="2747963"/>
            <a:ext cx="2540000" cy="26622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PH" dirty="0" smtClean="0"/>
              <a:t>First Person view</a:t>
            </a:r>
          </a:p>
          <a:p>
            <a:r>
              <a:rPr lang="en-PH" dirty="0" smtClean="0"/>
              <a:t>Power-ups available</a:t>
            </a:r>
          </a:p>
          <a:p>
            <a:r>
              <a:rPr lang="en-PH" dirty="0" smtClean="0"/>
              <a:t>Inventory maintenance</a:t>
            </a:r>
          </a:p>
          <a:p>
            <a:r>
              <a:rPr lang="en-PH" dirty="0" smtClean="0"/>
              <a:t>Reaction </a:t>
            </a:r>
            <a:r>
              <a:rPr lang="en-PH" dirty="0" smtClean="0"/>
              <a:t>time &amp; knowledge dependent</a:t>
            </a:r>
          </a:p>
          <a:p>
            <a:pPr marL="36900" indent="0">
              <a:buNone/>
            </a:pPr>
            <a:endParaRPr lang="en-PH" dirty="0" smtClean="0"/>
          </a:p>
          <a:p>
            <a:endParaRPr lang="en-PH" dirty="0" smtClean="0"/>
          </a:p>
          <a:p>
            <a:endParaRPr lang="en-PH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73301" y="2054092"/>
            <a:ext cx="2440519" cy="5762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PH" sz="2000" dirty="0" smtClean="0"/>
              <a:t>DINER DASH</a:t>
            </a:r>
            <a:endParaRPr lang="en-PH" sz="20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294967295"/>
          </p:nvPr>
        </p:nvSpPr>
        <p:spPr>
          <a:xfrm>
            <a:off x="5943600" y="2747963"/>
            <a:ext cx="2667000" cy="26622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PH" dirty="0" smtClean="0"/>
              <a:t>Experience points</a:t>
            </a:r>
          </a:p>
          <a:p>
            <a:r>
              <a:rPr lang="en-PH" dirty="0" smtClean="0"/>
              <a:t>Customer satisfaction dependent</a:t>
            </a:r>
          </a:p>
          <a:p>
            <a:r>
              <a:rPr lang="en-PH" dirty="0" smtClean="0"/>
              <a:t>Better </a:t>
            </a:r>
            <a:r>
              <a:rPr lang="en-PH" dirty="0" smtClean="0"/>
              <a:t>restaurants</a:t>
            </a:r>
          </a:p>
          <a:p>
            <a:r>
              <a:rPr lang="en-PH" dirty="0" smtClean="0"/>
              <a:t>Level-based</a:t>
            </a:r>
            <a:endParaRPr lang="en-PH" dirty="0"/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3083215" y="2747353"/>
            <a:ext cx="2597669" cy="26628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>
                <a:solidFill>
                  <a:schemeClr val="bg1"/>
                </a:solidFill>
              </a:rPr>
              <a:t>Challenged by </a:t>
            </a:r>
            <a:r>
              <a:rPr lang="en-PH" dirty="0" smtClean="0">
                <a:solidFill>
                  <a:schemeClr val="bg1"/>
                </a:solidFill>
              </a:rPr>
              <a:t>time</a:t>
            </a:r>
            <a:endParaRPr lang="en-PH" dirty="0" smtClean="0">
              <a:solidFill>
                <a:schemeClr val="bg1"/>
              </a:solidFill>
            </a:endParaRPr>
          </a:p>
          <a:p>
            <a:r>
              <a:rPr lang="en-PH" dirty="0" smtClean="0">
                <a:solidFill>
                  <a:schemeClr val="bg1"/>
                </a:solidFill>
              </a:rPr>
              <a:t>To gather as much money as </a:t>
            </a:r>
            <a:r>
              <a:rPr lang="en-PH" dirty="0" smtClean="0">
                <a:solidFill>
                  <a:schemeClr val="bg1"/>
                </a:solidFill>
              </a:rPr>
              <a:t>possible</a:t>
            </a:r>
          </a:p>
          <a:p>
            <a:r>
              <a:rPr lang="en-PH" dirty="0" smtClean="0">
                <a:solidFill>
                  <a:schemeClr val="bg1"/>
                </a:solidFill>
              </a:rPr>
              <a:t>Timer</a:t>
            </a:r>
            <a:endParaRPr lang="en-PH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PH" dirty="0" smtClean="0">
              <a:solidFill>
                <a:schemeClr val="bg1"/>
              </a:solidFill>
            </a:endParaRPr>
          </a:p>
          <a:p>
            <a:endParaRPr lang="en-PH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3479202" y="2054092"/>
            <a:ext cx="1805697" cy="5762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err="1" smtClean="0"/>
              <a:t>s</a:t>
            </a:r>
            <a:r>
              <a:rPr lang="en-PH" dirty="0" err="1" smtClean="0">
                <a:solidFill>
                  <a:schemeClr val="bg1"/>
                </a:solidFill>
              </a:rPr>
              <a:t>Similarities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4961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705901"/>
            <a:ext cx="8340020" cy="1143000"/>
          </a:xfrm>
        </p:spPr>
        <p:txBody>
          <a:bodyPr/>
          <a:lstStyle/>
          <a:p>
            <a:r>
              <a:rPr lang="en-PH" dirty="0" smtClean="0"/>
              <a:t>OTHER GAME REFERENCE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84138"/>
            <a:ext cx="6347714" cy="1621763"/>
          </a:xfrm>
        </p:spPr>
        <p:txBody>
          <a:bodyPr/>
          <a:lstStyle/>
          <a:p>
            <a:r>
              <a:rPr lang="en-PH" dirty="0" smtClean="0"/>
              <a:t>5 Nights at Freddy’s</a:t>
            </a:r>
          </a:p>
          <a:p>
            <a:pPr lvl="1"/>
            <a:r>
              <a:rPr lang="en-PH" dirty="0" smtClean="0"/>
              <a:t>First person view</a:t>
            </a:r>
          </a:p>
          <a:p>
            <a:pPr lvl="1"/>
            <a:r>
              <a:rPr lang="en-PH" dirty="0" smtClean="0"/>
              <a:t>No movement of player needed</a:t>
            </a:r>
            <a:endParaRPr lang="en-PH" dirty="0"/>
          </a:p>
        </p:txBody>
      </p:sp>
      <p:pic>
        <p:nvPicPr>
          <p:cNvPr id="1028" name="Picture 4" descr="http://img3.wikia.nocookie.net/__cb20140830010723/freddy-fazbears-pizza/images/e/e9/2014-08-29_00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6" y="228600"/>
            <a:ext cx="6321425" cy="355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735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6081"/>
            <a:ext cx="8340020" cy="1143000"/>
          </a:xfrm>
        </p:spPr>
        <p:txBody>
          <a:bodyPr/>
          <a:lstStyle/>
          <a:p>
            <a:r>
              <a:rPr lang="en-PH" dirty="0" smtClean="0"/>
              <a:t>MILESTONES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620000" cy="4038600"/>
          </a:xfrm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89486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975</TotalTime>
  <Words>238</Words>
  <Application>Microsoft Office PowerPoint</Application>
  <PresentationFormat>On-screen Show (4:3)</PresentationFormat>
  <Paragraphs>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Calisto MT</vt:lpstr>
      <vt:lpstr>Trebuchet MS</vt:lpstr>
      <vt:lpstr>Wingdings 2</vt:lpstr>
      <vt:lpstr>Wingdings 3</vt:lpstr>
      <vt:lpstr>Slate</vt:lpstr>
      <vt:lpstr>PowerPoint Presentation</vt:lpstr>
      <vt:lpstr>CLIENT BACKGROUND</vt:lpstr>
      <vt:lpstr>PowerPoint Presentation</vt:lpstr>
      <vt:lpstr>TARGET MARKET</vt:lpstr>
      <vt:lpstr>FEATURES</vt:lpstr>
      <vt:lpstr>GAME REFERENCE</vt:lpstr>
      <vt:lpstr>COMPARISON</vt:lpstr>
      <vt:lpstr>OTHER GAME REFERENCE</vt:lpstr>
      <vt:lpstr>MILESTONES</vt:lpstr>
      <vt:lpstr>TECHNICAL DESIGN</vt:lpstr>
      <vt:lpstr>ITERATIONS</vt:lpstr>
      <vt:lpstr>CONTRIBUTIONS</vt:lpstr>
      <vt:lpstr>DEMO, CURRENT STATUS, NEXT STEP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Apothecary</dc:title>
  <dc:creator>Vince Belleza</dc:creator>
  <cp:lastModifiedBy>Vince Belleza</cp:lastModifiedBy>
  <cp:revision>73</cp:revision>
  <dcterms:created xsi:type="dcterms:W3CDTF">2014-06-11T02:33:08Z</dcterms:created>
  <dcterms:modified xsi:type="dcterms:W3CDTF">2015-09-01T17:03:02Z</dcterms:modified>
</cp:coreProperties>
</file>