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67" r:id="rId4"/>
    <p:sldId id="261" r:id="rId5"/>
    <p:sldId id="265" r:id="rId6"/>
    <p:sldId id="263" r:id="rId7"/>
    <p:sldId id="260" r:id="rId8"/>
    <p:sldId id="258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D7FF-5B91-43C0-B264-D097F342785C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AB6A9-51F2-4C7B-9F60-268BF1C038E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8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AB6A9-51F2-4C7B-9F60-268BF1C038E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478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909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641296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2515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69317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34995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965692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9374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2248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4804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4006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3636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217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629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1206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5365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0859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8843-F252-4FDC-A047-6A4E79A98E00}" type="datetimeFigureOut">
              <a:rPr lang="en-PH" smtClean="0"/>
              <a:t>9/1/2015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5A87E6-8E4A-4361-88C9-748B3C73C6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542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eddy-fazbears-pizza.wikia.com/wiki/Five_Nights_at_Freddy's" TargetMode="External"/><Relationship Id="rId2" Type="http://schemas.openxmlformats.org/officeDocument/2006/relationships/hyperlink" Target="http://pixelperfectgaming.com/2012/10/29/diner-dash-now-available-for-kindle-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crustationery.com/wp-content/uploads/2012/10/ECRU-Halloween-Labels.jpg" TargetMode="External"/><Relationship Id="rId5" Type="http://schemas.openxmlformats.org/officeDocument/2006/relationships/hyperlink" Target="http://multayindonesia.com/img/p/491-1892-thickbox.jpg" TargetMode="External"/><Relationship Id="rId4" Type="http://schemas.openxmlformats.org/officeDocument/2006/relationships/hyperlink" Target="http://greymountainherbs.com/wp-content/uploads/2014/11/apothecary-bottles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838200"/>
            <a:ext cx="8888889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81600"/>
            <a:ext cx="6512511" cy="1143000"/>
          </a:xfrm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ABOUT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6400800" cy="1752600"/>
          </a:xfrm>
          <a:gradFill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Apothecary is a 2D Educational mobile game wherein you play as a pharmacy intern who was assigned to work at a drug store for a month and will provide the customers the medicine they are asking for within a limited time.</a:t>
            </a:r>
            <a:endParaRPr lang="en-PH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3111500"/>
            <a:ext cx="3098800" cy="309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187700"/>
            <a:ext cx="1981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12511" cy="1143000"/>
          </a:xfrm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TARGET MARKET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55" y="1981200"/>
            <a:ext cx="6400800" cy="2743200"/>
          </a:xfrm>
          <a:gradFill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PH" dirty="0" smtClean="0">
                <a:solidFill>
                  <a:schemeClr val="tx1"/>
                </a:solidFill>
              </a:rPr>
              <a:t>We aim to sell this game to people who love to play reaction-time based games and also to the people who want to learn the basic information of what purpose each medicine can cure or treat certain diseases.</a:t>
            </a:r>
            <a:endParaRPr lang="en-PH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724400"/>
            <a:ext cx="4270257" cy="180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2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228600"/>
            <a:ext cx="6512511" cy="1143000"/>
          </a:xfrm>
        </p:spPr>
        <p:txBody>
          <a:bodyPr/>
          <a:lstStyle/>
          <a:p>
            <a:r>
              <a:rPr lang="en-PH" dirty="0" smtClean="0"/>
              <a:t>FEATURES</a:t>
            </a:r>
            <a:endParaRPr lang="en-P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24200" y="1219200"/>
            <a:ext cx="5181600" cy="4724400"/>
          </a:xfrm>
          <a:solidFill>
            <a:schemeClr val="bg1">
              <a:alpha val="49000"/>
            </a:schemeClr>
          </a:solidFill>
        </p:spPr>
        <p:txBody>
          <a:bodyPr>
            <a:normAutofit/>
          </a:bodyPr>
          <a:lstStyle/>
          <a:p>
            <a:r>
              <a:rPr lang="en-PH" dirty="0" smtClean="0"/>
              <a:t>Reaction time-based </a:t>
            </a:r>
          </a:p>
          <a:p>
            <a:pPr lvl="1"/>
            <a:r>
              <a:rPr lang="en-PH" dirty="0" smtClean="0"/>
              <a:t>Time limit to pick medicine for customer to buy</a:t>
            </a:r>
          </a:p>
          <a:p>
            <a:r>
              <a:rPr lang="en-PH" dirty="0" smtClean="0"/>
              <a:t>Upgrades &amp; </a:t>
            </a:r>
            <a:r>
              <a:rPr lang="en-PH" dirty="0" err="1" smtClean="0"/>
              <a:t>Powerups</a:t>
            </a:r>
            <a:endParaRPr lang="en-PH" dirty="0" smtClean="0"/>
          </a:p>
          <a:p>
            <a:pPr lvl="1"/>
            <a:r>
              <a:rPr lang="en-PH" dirty="0" smtClean="0"/>
              <a:t>More medicine to offer</a:t>
            </a:r>
          </a:p>
          <a:p>
            <a:pPr lvl="1"/>
            <a:r>
              <a:rPr lang="en-PH" dirty="0" smtClean="0"/>
              <a:t>Medicine stocks</a:t>
            </a:r>
          </a:p>
          <a:p>
            <a:pPr lvl="1"/>
            <a:r>
              <a:rPr lang="en-PH" dirty="0" smtClean="0"/>
              <a:t>Power-ups (slow time, double payment, etc.)</a:t>
            </a:r>
          </a:p>
          <a:p>
            <a:r>
              <a:rPr lang="en-PH" dirty="0" smtClean="0"/>
              <a:t>Endless level with time</a:t>
            </a:r>
            <a:endParaRPr lang="en-PH" dirty="0" smtClean="0"/>
          </a:p>
          <a:p>
            <a:pPr lvl="1"/>
            <a:r>
              <a:rPr lang="en-PH" dirty="0" smtClean="0"/>
              <a:t>60 seconds</a:t>
            </a:r>
            <a:endParaRPr lang="en-PH" dirty="0" smtClean="0"/>
          </a:p>
          <a:p>
            <a:pPr lvl="1"/>
            <a:r>
              <a:rPr lang="en-PH" dirty="0" smtClean="0"/>
              <a:t>Adds every 10</a:t>
            </a:r>
            <a:r>
              <a:rPr lang="en-PH" baseline="30000" dirty="0" smtClean="0"/>
              <a:t>th</a:t>
            </a:r>
            <a:r>
              <a:rPr lang="en-PH" dirty="0" smtClean="0"/>
              <a:t> interval of satisfied customers</a:t>
            </a:r>
            <a:endParaRPr lang="en-PH" dirty="0" smtClean="0"/>
          </a:p>
          <a:p>
            <a:r>
              <a:rPr lang="en-PH" dirty="0" smtClean="0"/>
              <a:t>Money as score</a:t>
            </a:r>
          </a:p>
          <a:p>
            <a:pPr lvl="1"/>
            <a:r>
              <a:rPr lang="en-PH" dirty="0" smtClean="0"/>
              <a:t>Earn as much as possible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2514600"/>
            <a:ext cx="482435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39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7" y="4953000"/>
            <a:ext cx="6512511" cy="1143000"/>
          </a:xfrm>
        </p:spPr>
        <p:txBody>
          <a:bodyPr/>
          <a:lstStyle/>
          <a:p>
            <a:r>
              <a:rPr lang="en-PH" dirty="0" smtClean="0"/>
              <a:t>ABOUT THE TEAM (TEAM AVC)</a:t>
            </a:r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6359" y="1036241"/>
            <a:ext cx="4022725" cy="3017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7"/>
          <p:cNvSpPr txBox="1">
            <a:spLocks/>
          </p:cNvSpPr>
          <p:nvPr/>
        </p:nvSpPr>
        <p:spPr>
          <a:xfrm>
            <a:off x="4343400" y="501203"/>
            <a:ext cx="3505200" cy="4054922"/>
          </a:xfrm>
          <a:prstGeom prst="rect">
            <a:avLst/>
          </a:prstGeom>
          <a:solidFill>
            <a:schemeClr val="bg1">
              <a:alpha val="49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Adam Reyes (left)</a:t>
            </a:r>
          </a:p>
          <a:p>
            <a:pPr lvl="1"/>
            <a:r>
              <a:rPr lang="en-PH" dirty="0" smtClean="0"/>
              <a:t>Team Leader</a:t>
            </a:r>
          </a:p>
          <a:p>
            <a:pPr lvl="1"/>
            <a:r>
              <a:rPr lang="en-PH" dirty="0" smtClean="0"/>
              <a:t>Lead Designer</a:t>
            </a:r>
          </a:p>
          <a:p>
            <a:pPr lvl="1"/>
            <a:r>
              <a:rPr lang="en-PH" dirty="0" smtClean="0"/>
              <a:t>Programmer</a:t>
            </a:r>
          </a:p>
          <a:p>
            <a:r>
              <a:rPr lang="en-PH" dirty="0" smtClean="0"/>
              <a:t>Vince Belleza (middle)</a:t>
            </a:r>
          </a:p>
          <a:p>
            <a:pPr lvl="1"/>
            <a:r>
              <a:rPr lang="en-PH" dirty="0" smtClean="0"/>
              <a:t>Lead Programmer</a:t>
            </a:r>
          </a:p>
          <a:p>
            <a:pPr lvl="1"/>
            <a:r>
              <a:rPr lang="en-PH" dirty="0" smtClean="0"/>
              <a:t>Level Designer</a:t>
            </a:r>
          </a:p>
          <a:p>
            <a:pPr lvl="1"/>
            <a:r>
              <a:rPr lang="en-PH" dirty="0" smtClean="0"/>
              <a:t>Lead Documentation</a:t>
            </a:r>
          </a:p>
          <a:p>
            <a:r>
              <a:rPr lang="en-PH" dirty="0" smtClean="0"/>
              <a:t>Cheska Espinola (right)</a:t>
            </a:r>
          </a:p>
          <a:p>
            <a:pPr lvl="1"/>
            <a:r>
              <a:rPr lang="en-PH" dirty="0" smtClean="0"/>
              <a:t>Game Artist</a:t>
            </a:r>
          </a:p>
          <a:p>
            <a:pPr lvl="1"/>
            <a:r>
              <a:rPr lang="en-PH" dirty="0" smtClean="0"/>
              <a:t>Programmer</a:t>
            </a:r>
          </a:p>
          <a:p>
            <a:pPr lvl="1"/>
            <a:r>
              <a:rPr lang="en-PH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03469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445711" cy="838200"/>
          </a:xfrm>
          <a:solidFill>
            <a:schemeClr val="tx1">
              <a:lumMod val="95000"/>
              <a:lumOff val="5000"/>
              <a:alpha val="50000"/>
            </a:schemeClr>
          </a:solidFill>
        </p:spPr>
        <p:txBody>
          <a:bodyPr/>
          <a:lstStyle/>
          <a:p>
            <a:pPr algn="ctr"/>
            <a:r>
              <a:rPr lang="en-PH" dirty="0" smtClean="0">
                <a:solidFill>
                  <a:schemeClr val="bg1">
                    <a:lumMod val="95000"/>
                  </a:schemeClr>
                </a:solidFill>
              </a:rPr>
              <a:t>GAME REFERENCE</a:t>
            </a:r>
            <a:endParaRPr lang="en-PH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http://www.pixelperfectgaming.com/wp-content/uploads/2012/10/Diner_Dash_Kindle_Fire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6000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4343400"/>
            <a:ext cx="6347714" cy="1621763"/>
          </a:xfrm>
        </p:spPr>
        <p:txBody>
          <a:bodyPr/>
          <a:lstStyle/>
          <a:p>
            <a:r>
              <a:rPr lang="en-PH" dirty="0" smtClean="0"/>
              <a:t>Diner Dash</a:t>
            </a:r>
          </a:p>
          <a:p>
            <a:pPr lvl="1"/>
            <a:r>
              <a:rPr lang="en-PH" dirty="0" smtClean="0"/>
              <a:t>Casual gameplay</a:t>
            </a:r>
          </a:p>
          <a:p>
            <a:pPr lvl="1"/>
            <a:r>
              <a:rPr lang="en-PH" dirty="0" smtClean="0"/>
              <a:t>Tap to assist customers</a:t>
            </a:r>
          </a:p>
          <a:p>
            <a:pPr lvl="1"/>
            <a:r>
              <a:rPr lang="en-PH" dirty="0" smtClean="0"/>
              <a:t>Shop for upgrades for better restaurant</a:t>
            </a:r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051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5064711" cy="1143000"/>
          </a:xfrm>
        </p:spPr>
        <p:txBody>
          <a:bodyPr/>
          <a:lstStyle/>
          <a:p>
            <a:r>
              <a:rPr lang="en-PH" dirty="0" smtClean="0"/>
              <a:t>COMPARISON</a:t>
            </a:r>
            <a:endParaRPr lang="en-P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6152" y="2054092"/>
            <a:ext cx="2187834" cy="5762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PH" dirty="0" smtClean="0"/>
              <a:t>APOTHECARY</a:t>
            </a:r>
            <a:endParaRPr lang="en-P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10070" y="2747352"/>
            <a:ext cx="2539999" cy="266284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PH" dirty="0" smtClean="0"/>
              <a:t>First Person view</a:t>
            </a:r>
          </a:p>
          <a:p>
            <a:r>
              <a:rPr lang="en-PH" dirty="0" smtClean="0"/>
              <a:t>Power-ups available</a:t>
            </a:r>
          </a:p>
          <a:p>
            <a:r>
              <a:rPr lang="en-PH" dirty="0" smtClean="0"/>
              <a:t>Inventory maintenance</a:t>
            </a:r>
          </a:p>
          <a:p>
            <a:r>
              <a:rPr lang="en-PH" dirty="0" smtClean="0"/>
              <a:t>Reaction time dependent</a:t>
            </a:r>
          </a:p>
          <a:p>
            <a:endParaRPr lang="en-PH" dirty="0" smtClean="0"/>
          </a:p>
          <a:p>
            <a:endParaRPr lang="en-PH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019800" y="2054092"/>
            <a:ext cx="1905000" cy="5762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PH" dirty="0" smtClean="0"/>
              <a:t>DINER DASH</a:t>
            </a:r>
            <a:endParaRPr lang="en-PH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638800" y="2747354"/>
            <a:ext cx="2667000" cy="26628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PH" dirty="0" smtClean="0"/>
              <a:t>Experience points</a:t>
            </a:r>
          </a:p>
          <a:p>
            <a:r>
              <a:rPr lang="en-PH" dirty="0" smtClean="0"/>
              <a:t>Customer satisfaction dependent</a:t>
            </a:r>
          </a:p>
          <a:p>
            <a:r>
              <a:rPr lang="en-PH" dirty="0" smtClean="0"/>
              <a:t>Better restaurants</a:t>
            </a:r>
            <a:endParaRPr lang="en-PH" dirty="0"/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2895600" y="2747353"/>
            <a:ext cx="2597669" cy="26628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Challenged by time</a:t>
            </a:r>
          </a:p>
          <a:p>
            <a:r>
              <a:rPr lang="en-PH" dirty="0" smtClean="0"/>
              <a:t>Level system</a:t>
            </a:r>
          </a:p>
          <a:p>
            <a:r>
              <a:rPr lang="en-PH" dirty="0" smtClean="0"/>
              <a:t>To gather as much money as possible</a:t>
            </a:r>
          </a:p>
          <a:p>
            <a:r>
              <a:rPr lang="en-PH" dirty="0" smtClean="0"/>
              <a:t>Shift at work</a:t>
            </a:r>
          </a:p>
          <a:p>
            <a:endParaRPr lang="en-PH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3299703" y="2054092"/>
            <a:ext cx="1729497" cy="5762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Similarities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4961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705901"/>
            <a:ext cx="8340020" cy="1143000"/>
          </a:xfrm>
        </p:spPr>
        <p:txBody>
          <a:bodyPr/>
          <a:lstStyle/>
          <a:p>
            <a:r>
              <a:rPr lang="en-PH" dirty="0" smtClean="0"/>
              <a:t>OTHER GAME REFERENCE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4138"/>
            <a:ext cx="6347714" cy="1621763"/>
          </a:xfrm>
        </p:spPr>
        <p:txBody>
          <a:bodyPr/>
          <a:lstStyle/>
          <a:p>
            <a:r>
              <a:rPr lang="en-PH" dirty="0" smtClean="0"/>
              <a:t>5 Nights at Freddy’s</a:t>
            </a:r>
          </a:p>
          <a:p>
            <a:pPr lvl="1"/>
            <a:r>
              <a:rPr lang="en-PH" dirty="0" smtClean="0"/>
              <a:t>First person view</a:t>
            </a:r>
          </a:p>
          <a:p>
            <a:pPr lvl="1"/>
            <a:r>
              <a:rPr lang="en-PH" dirty="0" smtClean="0"/>
              <a:t>No movement of player needed</a:t>
            </a:r>
            <a:endParaRPr lang="en-PH" dirty="0"/>
          </a:p>
        </p:txBody>
      </p:sp>
      <p:pic>
        <p:nvPicPr>
          <p:cNvPr id="1028" name="Picture 4" descr="http://img3.wikia.nocookie.net/__cb20140830010723/freddy-fazbears-pizza/images/e/e9/2014-08-29_00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6" y="228600"/>
            <a:ext cx="6321425" cy="35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735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SOURCES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PH" dirty="0">
                <a:hlinkClick r:id="rId2"/>
              </a:rPr>
              <a:t>http://pixelperfectgaming.com/2012/10/29/diner-dash-now-available-for-kindle-fire</a:t>
            </a:r>
            <a:r>
              <a:rPr lang="en-PH" dirty="0" smtClean="0">
                <a:hlinkClick r:id="rId2"/>
              </a:rPr>
              <a:t>/</a:t>
            </a:r>
            <a:endParaRPr lang="en-PH" dirty="0" smtClean="0"/>
          </a:p>
          <a:p>
            <a:r>
              <a:rPr lang="en-PH" dirty="0">
                <a:hlinkClick r:id="rId3"/>
              </a:rPr>
              <a:t>http://</a:t>
            </a:r>
            <a:r>
              <a:rPr lang="en-PH" dirty="0" smtClean="0">
                <a:hlinkClick r:id="rId3"/>
              </a:rPr>
              <a:t>freddy-fazbears-pizza.wikia.com/wiki/Five_Nights_at_Freddy's</a:t>
            </a:r>
            <a:endParaRPr lang="en-PH" dirty="0" smtClean="0"/>
          </a:p>
          <a:p>
            <a:r>
              <a:rPr lang="en-PH" dirty="0" smtClean="0">
                <a:hlinkClick r:id="rId4"/>
              </a:rPr>
              <a:t>http</a:t>
            </a:r>
            <a:r>
              <a:rPr lang="en-PH" dirty="0">
                <a:hlinkClick r:id="rId4"/>
              </a:rPr>
              <a:t>://</a:t>
            </a:r>
            <a:r>
              <a:rPr lang="en-PH" dirty="0" smtClean="0">
                <a:hlinkClick r:id="rId4"/>
              </a:rPr>
              <a:t>greymountainherbs.com/wp-content/uploads/2014/11/apothecary-bottles1.jpg</a:t>
            </a:r>
            <a:endParaRPr lang="en-PH" dirty="0" smtClean="0"/>
          </a:p>
          <a:p>
            <a:r>
              <a:rPr lang="en-PH" dirty="0">
                <a:hlinkClick r:id="rId5"/>
              </a:rPr>
              <a:t>http://</a:t>
            </a:r>
            <a:r>
              <a:rPr lang="en-PH" dirty="0" smtClean="0">
                <a:hlinkClick r:id="rId5"/>
              </a:rPr>
              <a:t>multayindonesia.com/img/p/491-1892-thickbox.jpg</a:t>
            </a:r>
            <a:endParaRPr lang="en-PH" dirty="0" smtClean="0"/>
          </a:p>
          <a:p>
            <a:r>
              <a:rPr lang="en-PH" dirty="0">
                <a:hlinkClick r:id="rId6"/>
              </a:rPr>
              <a:t>http://</a:t>
            </a:r>
            <a:r>
              <a:rPr lang="en-PH" dirty="0" smtClean="0">
                <a:hlinkClick r:id="rId6"/>
              </a:rPr>
              <a:t>ecrustationery.com/wp-content/uploads/2012/10/ECRU-Halloween-Labels.jpg</a:t>
            </a:r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0906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935</TotalTime>
  <Words>259</Words>
  <Application>Microsoft Office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PowerPoint Presentation</vt:lpstr>
      <vt:lpstr>ABOUT</vt:lpstr>
      <vt:lpstr>TARGET MARKET</vt:lpstr>
      <vt:lpstr>FEATURES</vt:lpstr>
      <vt:lpstr>ABOUT THE TEAM (TEAM AVC)</vt:lpstr>
      <vt:lpstr>GAME REFERENCE</vt:lpstr>
      <vt:lpstr>COMPARISON</vt:lpstr>
      <vt:lpstr>OTHER GAME REFERENCE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Apothecary</dc:title>
  <dc:creator>Vince Belleza</dc:creator>
  <cp:lastModifiedBy>Vince Belleza</cp:lastModifiedBy>
  <cp:revision>69</cp:revision>
  <dcterms:created xsi:type="dcterms:W3CDTF">2014-06-11T02:33:08Z</dcterms:created>
  <dcterms:modified xsi:type="dcterms:W3CDTF">2015-09-01T08:29:53Z</dcterms:modified>
</cp:coreProperties>
</file>