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5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21914"/>
            <a:ext cx="5157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10800000" flipV="1">
            <a:off x="3406395" y="2254819"/>
            <a:ext cx="2103120" cy="914400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829056" y="2436807"/>
            <a:ext cx="12541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Topic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49" y="21914"/>
            <a:ext cx="4838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Topic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535603" y="2319752"/>
            <a:ext cx="1862368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Destination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536141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33446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Sender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5132" y="1706086"/>
            <a:ext cx="1404295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Provider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435" y="213300"/>
            <a:ext cx="3112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JMS Concepts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725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12725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21"/>
          <p:cNvSpPr/>
          <p:nvPr/>
        </p:nvSpPr>
        <p:spPr>
          <a:xfrm>
            <a:off x="383950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255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Sender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4" name="Straight Arrow Connector 3"/>
          <p:cNvCxnSpPr>
            <a:stCxn id="21" idx="3"/>
            <a:endCxn id="9" idx="3"/>
          </p:cNvCxnSpPr>
          <p:nvPr/>
        </p:nvCxnSpPr>
        <p:spPr>
          <a:xfrm flipV="1">
            <a:off x="1984353" y="2559766"/>
            <a:ext cx="1363555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1"/>
          </p:cNvCxnSpPr>
          <p:nvPr/>
        </p:nvCxnSpPr>
        <p:spPr>
          <a:xfrm flipH="1" flipV="1">
            <a:off x="5628193" y="2559766"/>
            <a:ext cx="1536723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" idx="3"/>
          </p:cNvCxnSpPr>
          <p:nvPr/>
        </p:nvCxnSpPr>
        <p:spPr>
          <a:xfrm>
            <a:off x="1984353" y="1502168"/>
            <a:ext cx="1363555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9" idx="1"/>
          </p:cNvCxnSpPr>
          <p:nvPr/>
        </p:nvCxnSpPr>
        <p:spPr>
          <a:xfrm flipH="1">
            <a:off x="5628193" y="1502168"/>
            <a:ext cx="1536723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697" y="21914"/>
            <a:ext cx="3939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(</a:t>
            </a:r>
            <a:r>
              <a:rPr lang="en-US" sz="40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Realtime</a:t>
            </a: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0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583967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2573" y="2918432"/>
            <a:ext cx="0" cy="1198952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45701" y="2925518"/>
            <a:ext cx="4826" cy="118478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1323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875090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 1"/>
          <p:cNvSpPr/>
          <p:nvPr/>
        </p:nvSpPr>
        <p:spPr>
          <a:xfrm>
            <a:off x="3295959" y="-425133"/>
            <a:ext cx="2561920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4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ounded Rectangle 3"/>
          <p:cNvSpPr/>
          <p:nvPr/>
        </p:nvSpPr>
        <p:spPr>
          <a:xfrm>
            <a:off x="877548" y="196546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9335" y="196546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036341" y="1183986"/>
            <a:ext cx="717332" cy="2280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527431" y="1977880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434" y="211637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</a:t>
            </a:r>
            <a:endParaRPr lang="en-US" sz="22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0221" y="211637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0680" y="2324129"/>
            <a:ext cx="974185" cy="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35149" y="2322968"/>
            <a:ext cx="974186" cy="232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lowchart: Direct Access Storage 9"/>
          <p:cNvSpPr/>
          <p:nvPr/>
        </p:nvSpPr>
        <p:spPr>
          <a:xfrm>
            <a:off x="3527432" y="3859619"/>
            <a:ext cx="151434" cy="396428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7548" y="196778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9335" y="196778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109443" y="184044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688463" y="1020849"/>
            <a:ext cx="149149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Request</a:t>
            </a:r>
            <a:r>
              <a:rPr lang="en-US" sz="27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Q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434" y="2114059"/>
            <a:ext cx="2141360" cy="43858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0221" y="2114059"/>
            <a:ext cx="2141360" cy="43858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</a:t>
            </a:r>
          </a:p>
        </p:txBody>
      </p:sp>
      <p:cxnSp>
        <p:nvCxnSpPr>
          <p:cNvPr id="14" name="Elbow Connector 13"/>
          <p:cNvCxnSpPr>
            <a:stCxn id="4" idx="2"/>
          </p:cNvCxnSpPr>
          <p:nvPr/>
        </p:nvCxnSpPr>
        <p:spPr>
          <a:xfrm rot="16200000" flipH="1">
            <a:off x="2137072" y="2127159"/>
            <a:ext cx="685394" cy="180130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2" idx="1"/>
          </p:cNvCxnSpPr>
          <p:nvPr/>
        </p:nvCxnSpPr>
        <p:spPr>
          <a:xfrm rot="16200000" flipV="1">
            <a:off x="6023682" y="780566"/>
            <a:ext cx="690746" cy="168369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" idx="3"/>
            <a:endCxn id="4" idx="0"/>
          </p:cNvCxnSpPr>
          <p:nvPr/>
        </p:nvCxnSpPr>
        <p:spPr>
          <a:xfrm rot="10800000" flipV="1">
            <a:off x="1579114" y="1277038"/>
            <a:ext cx="1762104" cy="690746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2" idx="1"/>
            <a:endCxn id="7" idx="2"/>
          </p:cNvCxnSpPr>
          <p:nvPr/>
        </p:nvCxnSpPr>
        <p:spPr>
          <a:xfrm flipV="1">
            <a:off x="5527208" y="2685117"/>
            <a:ext cx="1683693" cy="648606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 rot="5400000">
            <a:off x="4109443" y="2240727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/>
          <p:cNvSpPr/>
          <p:nvPr/>
        </p:nvSpPr>
        <p:spPr>
          <a:xfrm>
            <a:off x="3613797" y="3077532"/>
            <a:ext cx="1640834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Response Q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3586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2291</TotalTime>
  <Words>84</Words>
  <Application>Microsoft Office PowerPoint</Application>
  <PresentationFormat>On-screen Show (16:9)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42</cp:revision>
  <dcterms:created xsi:type="dcterms:W3CDTF">2016-11-09T02:58:03Z</dcterms:created>
  <dcterms:modified xsi:type="dcterms:W3CDTF">2016-11-14T00:15:39Z</dcterms:modified>
</cp:coreProperties>
</file>