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3" r:id="rId3"/>
    <p:sldId id="261" r:id="rId4"/>
    <p:sldId id="262" r:id="rId5"/>
    <p:sldId id="265" r:id="rId6"/>
    <p:sldId id="272" r:id="rId7"/>
    <p:sldId id="266" r:id="rId8"/>
    <p:sldId id="274" r:id="rId9"/>
    <p:sldId id="275" r:id="rId10"/>
    <p:sldId id="270" r:id="rId11"/>
    <p:sldId id="271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25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2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6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3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A2C2-75AB-4F7F-9DF5-374BE777B75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0BFF-ED1F-4DBA-9F4C-1D3294A00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4" y="2236396"/>
            <a:ext cx="2933700" cy="86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05" y="3997059"/>
            <a:ext cx="3170659" cy="12078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10" y="271824"/>
            <a:ext cx="3219867" cy="69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78" y="1295259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887" y="487183"/>
            <a:ext cx="1200953" cy="14297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82" y="3763244"/>
            <a:ext cx="3016224" cy="1194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1" y="2639161"/>
            <a:ext cx="1905000" cy="476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72" y="329247"/>
            <a:ext cx="2425115" cy="12944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67" y="3247618"/>
            <a:ext cx="3119683" cy="8274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0" y="2077646"/>
            <a:ext cx="1435100" cy="317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74879" y="3059917"/>
            <a:ext cx="17920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Amazon SQS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50801" y="1527447"/>
            <a:ext cx="2434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rgbClr val="00ABEC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Azure Service Bus</a:t>
            </a:r>
            <a:endParaRPr lang="en-US" sz="2400" b="1" dirty="0">
              <a:ln>
                <a:solidFill>
                  <a:schemeClr val="accent5">
                    <a:lumMod val="75000"/>
                  </a:schemeClr>
                </a:solidFill>
              </a:ln>
              <a:solidFill>
                <a:srgbClr val="00ABEC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21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6" y="2340476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58554"/>
            <a:ext cx="508613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Fire-and-Forget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23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988890" y="1538877"/>
            <a:ext cx="3105404" cy="279714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267377" y="1393571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645332" y="2259059"/>
            <a:ext cx="1674496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Request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226891"/>
            <a:ext cx="1971628" cy="12168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226890"/>
            <a:ext cx="1971628" cy="1216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16029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5" y="2616030"/>
            <a:ext cx="143532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565972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0562" y="39864"/>
            <a:ext cx="60589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Request-Response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517297" y="2379409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15012" y="2384324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Can 24"/>
          <p:cNvSpPr/>
          <p:nvPr/>
        </p:nvSpPr>
        <p:spPr>
          <a:xfrm rot="5400000">
            <a:off x="4279665" y="2113782"/>
            <a:ext cx="44134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Rectangle 17"/>
          <p:cNvSpPr/>
          <p:nvPr/>
        </p:nvSpPr>
        <p:spPr>
          <a:xfrm>
            <a:off x="3535860" y="2986646"/>
            <a:ext cx="1888530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Response Q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964664" y="3235733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514842" y="3055376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633111" y="3228360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219930" y="3052918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Rectangle 1"/>
          <p:cNvSpPr/>
          <p:nvPr/>
        </p:nvSpPr>
        <p:spPr>
          <a:xfrm>
            <a:off x="3295959" y="-425133"/>
            <a:ext cx="2561920" cy="62478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</a:t>
            </a:r>
            <a:endParaRPr lang="en-US" sz="40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441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535603" y="2319752"/>
            <a:ext cx="1862368" cy="50013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Destination</a:t>
            </a:r>
            <a:endParaRPr lang="en-US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6" name="Rectangle 15"/>
          <p:cNvSpPr/>
          <p:nvPr/>
        </p:nvSpPr>
        <p:spPr>
          <a:xfrm>
            <a:off x="7536141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633446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5132" y="1706086"/>
            <a:ext cx="1404295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Provider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20435" y="213300"/>
            <a:ext cx="31129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JMS Concepts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2725" y="1021804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1" name="Rounded Rectangle 20"/>
          <p:cNvSpPr/>
          <p:nvPr/>
        </p:nvSpPr>
        <p:spPr>
          <a:xfrm>
            <a:off x="12725" y="3025588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2" name="Rectangle 21"/>
          <p:cNvSpPr/>
          <p:nvPr/>
        </p:nvSpPr>
        <p:spPr>
          <a:xfrm>
            <a:off x="383950" y="3286661"/>
            <a:ext cx="1229184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Receiver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1255" y="1282877"/>
            <a:ext cx="1034579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Sender</a:t>
            </a:r>
          </a:p>
        </p:txBody>
      </p:sp>
      <p:cxnSp>
        <p:nvCxnSpPr>
          <p:cNvPr id="4" name="Straight Arrow Connector 3"/>
          <p:cNvCxnSpPr>
            <a:stCxn id="21" idx="3"/>
            <a:endCxn id="9" idx="3"/>
          </p:cNvCxnSpPr>
          <p:nvPr/>
        </p:nvCxnSpPr>
        <p:spPr>
          <a:xfrm flipV="1">
            <a:off x="1984353" y="2559766"/>
            <a:ext cx="1363555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9" idx="1"/>
          </p:cNvCxnSpPr>
          <p:nvPr/>
        </p:nvCxnSpPr>
        <p:spPr>
          <a:xfrm flipH="1" flipV="1">
            <a:off x="5628193" y="2559766"/>
            <a:ext cx="1536723" cy="94618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9" idx="3"/>
          </p:cNvCxnSpPr>
          <p:nvPr/>
        </p:nvCxnSpPr>
        <p:spPr>
          <a:xfrm>
            <a:off x="1984353" y="1502168"/>
            <a:ext cx="1363555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1"/>
            <a:endCxn id="9" idx="1"/>
          </p:cNvCxnSpPr>
          <p:nvPr/>
        </p:nvCxnSpPr>
        <p:spPr>
          <a:xfrm flipH="1">
            <a:off x="5628193" y="1502168"/>
            <a:ext cx="1536723" cy="1057598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21914"/>
            <a:ext cx="5157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Queue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64916" y="-697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10800000" flipV="1">
            <a:off x="3406395" y="2254819"/>
            <a:ext cx="2103120" cy="914400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829056" y="2436807"/>
            <a:ext cx="1254191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Topic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2" name="Rounded Rectangle 11"/>
          <p:cNvSpPr/>
          <p:nvPr/>
        </p:nvSpPr>
        <p:spPr>
          <a:xfrm>
            <a:off x="7164916" y="4167059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69821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20856" y="2583967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20856" y="4659640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 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20856" y="491884"/>
            <a:ext cx="1659750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  <a:r>
              <a:rPr lang="en-US" sz="2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9049" y="21914"/>
            <a:ext cx="48386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Topic Implementation</a:t>
            </a:r>
            <a:endParaRPr lang="en-US" sz="4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15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8812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58812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4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58812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  <a:endParaRPr lang="en-US" sz="2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33067" y="258812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38" y="170"/>
            <a:ext cx="48522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Non 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347907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340451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3404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3404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13" idx="3"/>
            <a:endCxn id="9" idx="3"/>
          </p:cNvCxnSpPr>
          <p:nvPr/>
        </p:nvCxnSpPr>
        <p:spPr>
          <a:xfrm flipV="1">
            <a:off x="1967119" y="2559766"/>
            <a:ext cx="1380789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628193" y="2559766"/>
            <a:ext cx="1536723" cy="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482075" y="2384327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250232" y="2385330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72573" y="2918432"/>
            <a:ext cx="0" cy="1198952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045701" y="2925518"/>
            <a:ext cx="4826" cy="1184781"/>
          </a:xfrm>
          <a:prstGeom prst="straightConnector1">
            <a:avLst/>
          </a:prstGeom>
          <a:ln w="28575">
            <a:prstDash val="sysDot"/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91323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4875090" y="3342471"/>
            <a:ext cx="350875" cy="350875"/>
          </a:xfrm>
          <a:prstGeom prst="ellipse">
            <a:avLst/>
          </a:prstGeom>
          <a:solidFill>
            <a:srgbClr val="FF0000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8272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Can 8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071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6071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" name="Straight Arrow Connector 4"/>
          <p:cNvCxnSpPr>
            <a:stCxn id="14" idx="2"/>
            <a:endCxn id="17" idx="0"/>
          </p:cNvCxnSpPr>
          <p:nvPr/>
        </p:nvCxnSpPr>
        <p:spPr>
          <a:xfrm flipH="1">
            <a:off x="4480961" y="3440540"/>
            <a:ext cx="7090" cy="676844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7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89678" y="1678991"/>
            <a:ext cx="2396745" cy="176154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 err="1"/>
              <a:t>Jms</a:t>
            </a:r>
            <a:r>
              <a:rPr lang="en-US" sz="1013" dirty="0"/>
              <a:t> Client</a:t>
            </a:r>
          </a:p>
        </p:txBody>
      </p:sp>
      <p:sp>
        <p:nvSpPr>
          <p:cNvPr id="20" name="Can 19"/>
          <p:cNvSpPr/>
          <p:nvPr/>
        </p:nvSpPr>
        <p:spPr>
          <a:xfrm rot="5400000">
            <a:off x="4129384" y="1419623"/>
            <a:ext cx="717332" cy="2280285"/>
          </a:xfrm>
          <a:prstGeom prst="ca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ounded Rectangle 7"/>
          <p:cNvSpPr/>
          <p:nvPr/>
        </p:nvSpPr>
        <p:spPr>
          <a:xfrm>
            <a:off x="9838" y="0"/>
            <a:ext cx="9134162" cy="51435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Rectangle 9"/>
          <p:cNvSpPr/>
          <p:nvPr/>
        </p:nvSpPr>
        <p:spPr>
          <a:xfrm>
            <a:off x="3700655" y="2213517"/>
            <a:ext cx="1574790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Queue</a:t>
            </a:r>
            <a:endParaRPr lang="en-US" sz="405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4916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3" name="Rounded Rectangle 12"/>
          <p:cNvSpPr/>
          <p:nvPr/>
        </p:nvSpPr>
        <p:spPr>
          <a:xfrm>
            <a:off x="-4509" y="2079403"/>
            <a:ext cx="1971628" cy="96072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5" name="Rectangle 14"/>
          <p:cNvSpPr/>
          <p:nvPr/>
        </p:nvSpPr>
        <p:spPr>
          <a:xfrm>
            <a:off x="333659" y="2607176"/>
            <a:ext cx="1295291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33067" y="2607176"/>
            <a:ext cx="1435328" cy="43858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Consumer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72573" y="1706086"/>
            <a:ext cx="1129413" cy="50013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Broker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509" y="4708"/>
            <a:ext cx="33438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82588" y="4117384"/>
            <a:ext cx="2396745" cy="10313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8" name="Rectangle 17"/>
          <p:cNvSpPr/>
          <p:nvPr/>
        </p:nvSpPr>
        <p:spPr>
          <a:xfrm>
            <a:off x="3681130" y="4212476"/>
            <a:ext cx="1613840" cy="931024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Persistent</a:t>
            </a:r>
            <a:b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en-US" sz="28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Store</a:t>
            </a:r>
            <a:endParaRPr lang="en-US" sz="2800" b="1" dirty="0">
              <a:ln w="1016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47907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340451" y="1706086"/>
            <a:ext cx="2280286" cy="173445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480961" y="3440540"/>
            <a:ext cx="7090" cy="676844"/>
          </a:xfrm>
          <a:prstGeom prst="straightConnector1">
            <a:avLst/>
          </a:prstGeom>
          <a:ln w="25400" cmpd="sng">
            <a:solidFill>
              <a:schemeClr val="bg2">
                <a:lumMod val="75000"/>
              </a:schemeClr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</TotalTime>
  <Words>107</Words>
  <Application>Microsoft Office PowerPoint</Application>
  <PresentationFormat>On-screen Show (16:9)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PROS,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Uttran Ishtalingam</dc:creator>
  <cp:lastModifiedBy>Uttran Ishtalingam</cp:lastModifiedBy>
  <cp:revision>61</cp:revision>
  <dcterms:created xsi:type="dcterms:W3CDTF">2016-11-09T02:58:03Z</dcterms:created>
  <dcterms:modified xsi:type="dcterms:W3CDTF">2016-11-16T06:38:54Z</dcterms:modified>
</cp:coreProperties>
</file>