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61" r:id="rId4"/>
    <p:sldId id="262" r:id="rId5"/>
    <p:sldId id="265" r:id="rId6"/>
    <p:sldId id="266" r:id="rId7"/>
    <p:sldId id="270" r:id="rId8"/>
    <p:sldId id="271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30" d="100"/>
          <a:sy n="130" d="100"/>
        </p:scale>
        <p:origin x="95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4" y="2236396"/>
            <a:ext cx="29337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" y="3997059"/>
            <a:ext cx="3170659" cy="120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0" y="271824"/>
            <a:ext cx="3219867" cy="6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8" y="1295259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7" y="487183"/>
            <a:ext cx="1200953" cy="142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82" y="3763244"/>
            <a:ext cx="3016224" cy="1194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" y="2639161"/>
            <a:ext cx="19050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29247"/>
            <a:ext cx="2425115" cy="129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67" y="3247618"/>
            <a:ext cx="3119683" cy="827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2077646"/>
            <a:ext cx="1435100" cy="31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879" y="3059917"/>
            <a:ext cx="1792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Amazon SQS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0801" y="1527447"/>
            <a:ext cx="2434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ABE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Azure Service Bus</a:t>
            </a:r>
            <a:endParaRPr lang="en-US" sz="24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ABE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3404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3404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6" y="2340476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58554"/>
            <a:ext cx="50861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Fire-and-</a:t>
            </a:r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Forget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2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8890" y="1538877"/>
            <a:ext cx="3105404" cy="27971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267377" y="1393571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645332" y="2259059"/>
            <a:ext cx="1674496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226891"/>
            <a:ext cx="1971628" cy="12168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226890"/>
            <a:ext cx="1971628" cy="1216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16029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5" y="2616030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565972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562" y="39864"/>
            <a:ext cx="6058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Request-Response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7297" y="2379409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15012" y="2384324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Can 24"/>
          <p:cNvSpPr/>
          <p:nvPr/>
        </p:nvSpPr>
        <p:spPr>
          <a:xfrm rot="5400000">
            <a:off x="4279665" y="2113782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/>
          <p:cNvSpPr/>
          <p:nvPr/>
        </p:nvSpPr>
        <p:spPr>
          <a:xfrm>
            <a:off x="3535860" y="2986646"/>
            <a:ext cx="1888530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Response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964664" y="3235733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842" y="3055376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33111" y="3228360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19930" y="3052918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85</Words>
  <Application>Microsoft Office PowerPoint</Application>
  <PresentationFormat>On-screen Show 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52</cp:revision>
  <dcterms:created xsi:type="dcterms:W3CDTF">2016-11-09T02:58:03Z</dcterms:created>
  <dcterms:modified xsi:type="dcterms:W3CDTF">2016-11-14T19:07:49Z</dcterms:modified>
</cp:coreProperties>
</file>