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61" r:id="rId4"/>
    <p:sldId id="262" r:id="rId5"/>
    <p:sldId id="265" r:id="rId6"/>
    <p:sldId id="272" r:id="rId7"/>
    <p:sldId id="266" r:id="rId8"/>
    <p:sldId id="274" r:id="rId9"/>
    <p:sldId id="275" r:id="rId10"/>
    <p:sldId id="270" r:id="rId11"/>
    <p:sldId id="271" r:id="rId12"/>
    <p:sldId id="276" r:id="rId13"/>
    <p:sldId id="279" r:id="rId14"/>
    <p:sldId id="280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0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4" y="2236396"/>
            <a:ext cx="29337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" y="3997059"/>
            <a:ext cx="3170659" cy="120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0" y="271824"/>
            <a:ext cx="3219867" cy="6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8" y="1295259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7" y="487183"/>
            <a:ext cx="1200953" cy="142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82" y="3763244"/>
            <a:ext cx="3016224" cy="1194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" y="2639161"/>
            <a:ext cx="19050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29247"/>
            <a:ext cx="2425115" cy="129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67" y="3247618"/>
            <a:ext cx="3119683" cy="827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2077646"/>
            <a:ext cx="1435100" cy="31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879" y="3059917"/>
            <a:ext cx="1792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Amazon SQS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0801" y="1527447"/>
            <a:ext cx="2434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ABE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Azure Service Bus</a:t>
            </a:r>
            <a:endParaRPr lang="en-US" sz="24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ABE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6" y="2340476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58554"/>
            <a:ext cx="50861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Fire-and-Forget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2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8890" y="1538877"/>
            <a:ext cx="3105404" cy="27971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267377" y="1393571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645332" y="2259059"/>
            <a:ext cx="1674496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226891"/>
            <a:ext cx="1971628" cy="12168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226890"/>
            <a:ext cx="1971628" cy="1216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16029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5" y="2616030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565972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562" y="39864"/>
            <a:ext cx="6058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Request-Response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7297" y="2379409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15012" y="2384324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Can 24"/>
          <p:cNvSpPr/>
          <p:nvPr/>
        </p:nvSpPr>
        <p:spPr>
          <a:xfrm rot="5400000">
            <a:off x="4279665" y="2113782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/>
          <p:cNvSpPr/>
          <p:nvPr/>
        </p:nvSpPr>
        <p:spPr>
          <a:xfrm>
            <a:off x="3535860" y="2986646"/>
            <a:ext cx="1888530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Response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964664" y="3235733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842" y="3055376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33111" y="3228360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19930" y="3052918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89891" y="9936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7675130" y="301588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3" name="Round Same Side Corner Rectangle 2"/>
          <p:cNvSpPr/>
          <p:nvPr/>
        </p:nvSpPr>
        <p:spPr>
          <a:xfrm rot="16200000">
            <a:off x="6921269" y="286810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JAPAN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3619" y="167347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678858" y="1977109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917540" y="1948682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3620" y="3330152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Rectangle 16"/>
          <p:cNvSpPr/>
          <p:nvPr/>
        </p:nvSpPr>
        <p:spPr>
          <a:xfrm>
            <a:off x="7678859" y="3629361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917540" y="3604663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60074"/>
            <a:ext cx="1557972" cy="4923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8202"/>
            <a:ext cx="1561701" cy="1666795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189891" y="9936"/>
            <a:ext cx="1971628" cy="968282"/>
            <a:chOff x="7164916" y="-697"/>
            <a:chExt cx="1971628" cy="968282"/>
          </a:xfrm>
        </p:grpSpPr>
        <p:sp>
          <p:nvSpPr>
            <p:cNvPr id="5" name="Rounded Rectangle 4"/>
            <p:cNvSpPr/>
            <p:nvPr/>
          </p:nvSpPr>
          <p:spPr>
            <a:xfrm>
              <a:off x="7164916" y="-697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50155" y="290955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1</a:t>
              </a:r>
            </a:p>
          </p:txBody>
        </p:sp>
        <p:sp>
          <p:nvSpPr>
            <p:cNvPr id="3" name="Round Same Side Corner Rectangle 2"/>
            <p:cNvSpPr/>
            <p:nvPr/>
          </p:nvSpPr>
          <p:spPr>
            <a:xfrm rot="16200000">
              <a:off x="6896294" y="276177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JAPAN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86163" y="1673474"/>
            <a:ext cx="1979084" cy="966616"/>
            <a:chOff x="7214867" y="1687235"/>
            <a:chExt cx="1979084" cy="966616"/>
          </a:xfrm>
        </p:grpSpPr>
        <p:sp>
          <p:nvSpPr>
            <p:cNvPr id="11" name="Rounded Rectangle 10"/>
            <p:cNvSpPr/>
            <p:nvPr/>
          </p:nvSpPr>
          <p:spPr>
            <a:xfrm>
              <a:off x="7222323" y="1687235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7562" y="1990870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</a:t>
              </a: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6946244" y="1962443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USA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86163" y="3337709"/>
            <a:ext cx="1979085" cy="973476"/>
            <a:chOff x="7157459" y="3327076"/>
            <a:chExt cx="1979085" cy="973476"/>
          </a:xfrm>
        </p:grpSpPr>
        <p:sp>
          <p:nvSpPr>
            <p:cNvPr id="12" name="Rounded Rectangle 11"/>
            <p:cNvSpPr/>
            <p:nvPr/>
          </p:nvSpPr>
          <p:spPr>
            <a:xfrm>
              <a:off x="7164916" y="3327076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50155" y="3618728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3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6200000">
              <a:off x="6888836" y="3609144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INDIA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52517"/>
            <a:ext cx="1557972" cy="1248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0645"/>
            <a:ext cx="1561701" cy="167435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22181" y="4349598"/>
            <a:ext cx="1939338" cy="7939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2" name="Rectangle 61"/>
          <p:cNvSpPr/>
          <p:nvPr/>
        </p:nvSpPr>
        <p:spPr>
          <a:xfrm>
            <a:off x="7545487" y="4558036"/>
            <a:ext cx="1292725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3</a:t>
            </a:r>
            <a:endParaRPr 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2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89891" y="9936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7675130" y="301588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3" name="Round Same Side Corner Rectangle 2"/>
          <p:cNvSpPr/>
          <p:nvPr/>
        </p:nvSpPr>
        <p:spPr>
          <a:xfrm rot="16200000">
            <a:off x="6921269" y="286810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JAPAN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3619" y="167347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678858" y="1977109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917540" y="1948682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3620" y="333770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Rectangle 16"/>
          <p:cNvSpPr/>
          <p:nvPr/>
        </p:nvSpPr>
        <p:spPr>
          <a:xfrm>
            <a:off x="7678859" y="3629361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917540" y="3619777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52517"/>
            <a:ext cx="1557972" cy="1248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0645"/>
            <a:ext cx="1561701" cy="167435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683" y="29283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1380178" y="3210465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MSG ID</a:t>
            </a:r>
            <a:endParaRPr lang="en-US" sz="1600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0474" y="3218230"/>
            <a:ext cx="141929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X</a:t>
            </a:r>
            <a:endParaRPr 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Straight Arrow Connector 29"/>
          <p:cNvCxnSpPr>
            <a:stCxn id="28" idx="3"/>
            <a:endCxn id="55" idx="3"/>
          </p:cNvCxnSpPr>
          <p:nvPr/>
        </p:nvCxnSpPr>
        <p:spPr>
          <a:xfrm flipV="1">
            <a:off x="2071586" y="3397415"/>
            <a:ext cx="1276320" cy="2444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3404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14" idx="2"/>
            <a:endCxn id="17" idx="0"/>
          </p:cNvCxnSpPr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20" name="Can 19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5491</TotalTime>
  <Words>167</Words>
  <Application>Microsoft Office PowerPoint</Application>
  <PresentationFormat>On-screen Show (16:9)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81</cp:revision>
  <dcterms:created xsi:type="dcterms:W3CDTF">2016-11-09T02:58:03Z</dcterms:created>
  <dcterms:modified xsi:type="dcterms:W3CDTF">2016-11-17T15:11:22Z</dcterms:modified>
</cp:coreProperties>
</file>