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58" r:id="rId10"/>
    <p:sldId id="25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7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9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3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2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0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A2C2-75AB-4F7F-9DF5-374BE777B75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9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-697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ounded Rectangle 11"/>
          <p:cNvSpPr/>
          <p:nvPr/>
        </p:nvSpPr>
        <p:spPr>
          <a:xfrm>
            <a:off x="7164916" y="4167059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20856" y="2583967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20856" y="4659640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20856" y="491884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8" y="21914"/>
            <a:ext cx="51571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Queue Implementation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8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7548" y="1967785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 spc="38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09335" y="1967785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" name="Can 1"/>
          <p:cNvSpPr/>
          <p:nvPr/>
        </p:nvSpPr>
        <p:spPr>
          <a:xfrm rot="5400000">
            <a:off x="4109443" y="184044"/>
            <a:ext cx="649539" cy="21859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/>
          <p:cNvSpPr/>
          <p:nvPr/>
        </p:nvSpPr>
        <p:spPr>
          <a:xfrm>
            <a:off x="3688463" y="1020849"/>
            <a:ext cx="1491499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Request</a:t>
            </a:r>
            <a:r>
              <a:rPr lang="en-US" sz="27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Q</a:t>
            </a:r>
          </a:p>
        </p:txBody>
      </p:sp>
      <p:sp>
        <p:nvSpPr>
          <p:cNvPr id="8" name="Rectangle 7"/>
          <p:cNvSpPr/>
          <p:nvPr/>
        </p:nvSpPr>
        <p:spPr>
          <a:xfrm>
            <a:off x="508434" y="2114059"/>
            <a:ext cx="2141360" cy="43858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0221" y="2114059"/>
            <a:ext cx="2141360" cy="43858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</a:t>
            </a:r>
          </a:p>
        </p:txBody>
      </p:sp>
      <p:cxnSp>
        <p:nvCxnSpPr>
          <p:cNvPr id="14" name="Elbow Connector 13"/>
          <p:cNvCxnSpPr>
            <a:stCxn id="4" idx="2"/>
          </p:cNvCxnSpPr>
          <p:nvPr/>
        </p:nvCxnSpPr>
        <p:spPr>
          <a:xfrm rot="16200000" flipH="1">
            <a:off x="2137072" y="2127159"/>
            <a:ext cx="685394" cy="1801308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triangle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2" idx="1"/>
          </p:cNvCxnSpPr>
          <p:nvPr/>
        </p:nvCxnSpPr>
        <p:spPr>
          <a:xfrm rot="16200000" flipV="1">
            <a:off x="6023682" y="780566"/>
            <a:ext cx="690746" cy="1683693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triangle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2" idx="3"/>
            <a:endCxn id="4" idx="0"/>
          </p:cNvCxnSpPr>
          <p:nvPr/>
        </p:nvCxnSpPr>
        <p:spPr>
          <a:xfrm rot="10800000" flipV="1">
            <a:off x="1579114" y="1277038"/>
            <a:ext cx="1762104" cy="690746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triangle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32" idx="1"/>
            <a:endCxn id="7" idx="2"/>
          </p:cNvCxnSpPr>
          <p:nvPr/>
        </p:nvCxnSpPr>
        <p:spPr>
          <a:xfrm flipV="1">
            <a:off x="5527208" y="2685117"/>
            <a:ext cx="1683693" cy="648606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triangle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 rot="5400000">
            <a:off x="4109443" y="2240727"/>
            <a:ext cx="649539" cy="21859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Rectangle 32"/>
          <p:cNvSpPr/>
          <p:nvPr/>
        </p:nvSpPr>
        <p:spPr>
          <a:xfrm>
            <a:off x="3613797" y="3077532"/>
            <a:ext cx="1640834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Response Q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73586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-697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10800000" flipV="1">
            <a:off x="3406395" y="2254819"/>
            <a:ext cx="2103120" cy="914400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829056" y="2436807"/>
            <a:ext cx="125419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Topic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ounded Rectangle 11"/>
          <p:cNvSpPr/>
          <p:nvPr/>
        </p:nvSpPr>
        <p:spPr>
          <a:xfrm>
            <a:off x="7164916" y="4167059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20856" y="2583967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20856" y="4659640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20856" y="491884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049" y="21914"/>
            <a:ext cx="48386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Topic Implementation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31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1021804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535603" y="2319752"/>
            <a:ext cx="1862368" cy="5001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Destination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3025588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7536141" y="3286661"/>
            <a:ext cx="1229184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Receiver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33446" y="1282877"/>
            <a:ext cx="103457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Sender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35132" y="1706086"/>
            <a:ext cx="1404295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Provider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20435" y="213300"/>
            <a:ext cx="31129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JMS Concepts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2725" y="1021804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1" name="Rounded Rectangle 20"/>
          <p:cNvSpPr/>
          <p:nvPr/>
        </p:nvSpPr>
        <p:spPr>
          <a:xfrm>
            <a:off x="12725" y="3025588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21"/>
          <p:cNvSpPr/>
          <p:nvPr/>
        </p:nvSpPr>
        <p:spPr>
          <a:xfrm>
            <a:off x="383950" y="3286661"/>
            <a:ext cx="1229184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Receiver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1255" y="1282877"/>
            <a:ext cx="103457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Sender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4" name="Straight Arrow Connector 3"/>
          <p:cNvCxnSpPr>
            <a:stCxn id="21" idx="3"/>
            <a:endCxn id="9" idx="3"/>
          </p:cNvCxnSpPr>
          <p:nvPr/>
        </p:nvCxnSpPr>
        <p:spPr>
          <a:xfrm flipV="1">
            <a:off x="1984353" y="2559766"/>
            <a:ext cx="1363555" cy="94618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9" idx="1"/>
          </p:cNvCxnSpPr>
          <p:nvPr/>
        </p:nvCxnSpPr>
        <p:spPr>
          <a:xfrm flipH="1" flipV="1">
            <a:off x="5628193" y="2559766"/>
            <a:ext cx="1536723" cy="94618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9" idx="3"/>
          </p:cNvCxnSpPr>
          <p:nvPr/>
        </p:nvCxnSpPr>
        <p:spPr>
          <a:xfrm>
            <a:off x="1984353" y="1502168"/>
            <a:ext cx="1363555" cy="105759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9" idx="1"/>
          </p:cNvCxnSpPr>
          <p:nvPr/>
        </p:nvCxnSpPr>
        <p:spPr>
          <a:xfrm flipH="1">
            <a:off x="5628193" y="1502168"/>
            <a:ext cx="1536723" cy="105759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-697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ounded Rectangle 11"/>
          <p:cNvSpPr/>
          <p:nvPr/>
        </p:nvSpPr>
        <p:spPr>
          <a:xfrm>
            <a:off x="7164916" y="4167059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20856" y="2583967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20856" y="4659640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20856" y="491884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697" y="21914"/>
            <a:ext cx="3939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Queue (</a:t>
            </a:r>
            <a:r>
              <a:rPr lang="en-US" sz="40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Realtime</a:t>
            </a:r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45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20856" y="2583967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8" y="170"/>
            <a:ext cx="4852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Non 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13" idx="3"/>
            <a:endCxn id="9" idx="3"/>
          </p:cNvCxnSpPr>
          <p:nvPr/>
        </p:nvCxnSpPr>
        <p:spPr>
          <a:xfrm flipV="1">
            <a:off x="1967119" y="2559766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8193" y="2559766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82075" y="2384327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50232" y="2385330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04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7" y="2583967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Consumer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09" y="4708"/>
            <a:ext cx="33438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13" idx="3"/>
            <a:endCxn id="9" idx="3"/>
          </p:cNvCxnSpPr>
          <p:nvPr/>
        </p:nvCxnSpPr>
        <p:spPr>
          <a:xfrm flipV="1">
            <a:off x="1967119" y="2559766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8193" y="2559766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82075" y="2384327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50232" y="2385330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82588" y="4117384"/>
            <a:ext cx="2396745" cy="10313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Rectangle 17"/>
          <p:cNvSpPr/>
          <p:nvPr/>
        </p:nvSpPr>
        <p:spPr>
          <a:xfrm>
            <a:off x="3681130" y="4212476"/>
            <a:ext cx="1613840" cy="93102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b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Store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72573" y="2918432"/>
            <a:ext cx="0" cy="1198952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045701" y="2925518"/>
            <a:ext cx="4826" cy="118478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91323" y="3342471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875090" y="3342471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27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Rectangle 1"/>
          <p:cNvSpPr/>
          <p:nvPr/>
        </p:nvSpPr>
        <p:spPr>
          <a:xfrm>
            <a:off x="3295959" y="-425133"/>
            <a:ext cx="2561920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?</a:t>
            </a:r>
            <a:endParaRPr lang="en-US" sz="40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44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54" y="2236396"/>
            <a:ext cx="2933700" cy="866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5" y="3997059"/>
            <a:ext cx="3170659" cy="1207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10" y="271824"/>
            <a:ext cx="3219867" cy="6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78" y="1295259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87" y="487183"/>
            <a:ext cx="1200953" cy="1429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782" y="3763244"/>
            <a:ext cx="3016224" cy="11946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1" y="2639161"/>
            <a:ext cx="1905000" cy="47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2" y="329247"/>
            <a:ext cx="2425115" cy="1294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67" y="3247618"/>
            <a:ext cx="3119683" cy="827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0" y="2077646"/>
            <a:ext cx="1435100" cy="317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74879" y="3059917"/>
            <a:ext cx="17920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Amazon SQS</a:t>
            </a:r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0801" y="1527447"/>
            <a:ext cx="24346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ABEC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Azure Service Bus</a:t>
            </a:r>
            <a:endParaRPr lang="en-US" sz="2400" b="1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rgbClr val="00ABEC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1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Rounded Rectangle 3"/>
          <p:cNvSpPr/>
          <p:nvPr/>
        </p:nvSpPr>
        <p:spPr>
          <a:xfrm>
            <a:off x="877548" y="1965463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 spc="38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09335" y="1965463"/>
            <a:ext cx="1403132" cy="717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" name="Can 1"/>
          <p:cNvSpPr/>
          <p:nvPr/>
        </p:nvSpPr>
        <p:spPr>
          <a:xfrm rot="5400000">
            <a:off x="4036341" y="1183986"/>
            <a:ext cx="717332" cy="2280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/>
          <p:cNvSpPr/>
          <p:nvPr/>
        </p:nvSpPr>
        <p:spPr>
          <a:xfrm>
            <a:off x="3527431" y="1977880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Queue</a:t>
            </a:r>
          </a:p>
        </p:txBody>
      </p:sp>
      <p:sp>
        <p:nvSpPr>
          <p:cNvPr id="8" name="Rectangle 7"/>
          <p:cNvSpPr/>
          <p:nvPr/>
        </p:nvSpPr>
        <p:spPr>
          <a:xfrm>
            <a:off x="508434" y="2116379"/>
            <a:ext cx="2141360" cy="4154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2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Producer</a:t>
            </a:r>
            <a:endParaRPr lang="en-US" sz="22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0221" y="2116379"/>
            <a:ext cx="2141360" cy="4154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2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Consumer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80680" y="2324129"/>
            <a:ext cx="974185" cy="1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535149" y="2322968"/>
            <a:ext cx="974186" cy="2321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Flowchart: Direct Access Storage 9"/>
          <p:cNvSpPr/>
          <p:nvPr/>
        </p:nvSpPr>
        <p:spPr>
          <a:xfrm>
            <a:off x="3527432" y="3859619"/>
            <a:ext cx="151434" cy="396428"/>
          </a:xfrm>
          <a:prstGeom prst="flowChartMagneticDrum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2300</TotalTime>
  <Words>89</Words>
  <Application>Microsoft Office PowerPoint</Application>
  <PresentationFormat>On-screen Show (16:9)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Uttran Ishtalingam</dc:creator>
  <cp:lastModifiedBy>Uttran Ishtalingam</cp:lastModifiedBy>
  <cp:revision>44</cp:revision>
  <dcterms:created xsi:type="dcterms:W3CDTF">2016-11-09T02:58:03Z</dcterms:created>
  <dcterms:modified xsi:type="dcterms:W3CDTF">2016-11-14T01:28:10Z</dcterms:modified>
</cp:coreProperties>
</file>