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3" r:id="rId3"/>
    <p:sldId id="261" r:id="rId4"/>
    <p:sldId id="262" r:id="rId5"/>
    <p:sldId id="265" r:id="rId6"/>
    <p:sldId id="272" r:id="rId7"/>
    <p:sldId id="266" r:id="rId8"/>
    <p:sldId id="274" r:id="rId9"/>
    <p:sldId id="275" r:id="rId10"/>
    <p:sldId id="270" r:id="rId11"/>
    <p:sldId id="271" r:id="rId12"/>
    <p:sldId id="276" r:id="rId13"/>
    <p:sldId id="279" r:id="rId14"/>
    <p:sldId id="280" r:id="rId15"/>
    <p:sldId id="267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25" d="100"/>
          <a:sy n="125" d="100"/>
        </p:scale>
        <p:origin x="1074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04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0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9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3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2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8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6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3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0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3A2C2-75AB-4F7F-9DF5-374BE777B759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9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054" y="2236396"/>
            <a:ext cx="2933700" cy="866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05" y="3997059"/>
            <a:ext cx="3170659" cy="12078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510" y="271824"/>
            <a:ext cx="3219867" cy="698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378" y="1295259"/>
            <a:ext cx="2143125" cy="2143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87" y="487183"/>
            <a:ext cx="1200953" cy="14297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782" y="3763244"/>
            <a:ext cx="3016224" cy="11946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61" y="2639161"/>
            <a:ext cx="1905000" cy="4762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72" y="329247"/>
            <a:ext cx="2425115" cy="12944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167" y="3247618"/>
            <a:ext cx="3119683" cy="8274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00" y="2077646"/>
            <a:ext cx="1435100" cy="317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674879" y="3059917"/>
            <a:ext cx="179202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Amazon SQS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50801" y="1527447"/>
            <a:ext cx="243464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rgbClr val="00ABEC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Azure Service Bus</a:t>
            </a:r>
            <a:endParaRPr lang="en-US" sz="2400" b="1" dirty="0">
              <a:ln>
                <a:solidFill>
                  <a:schemeClr val="accent5">
                    <a:lumMod val="75000"/>
                  </a:schemeClr>
                </a:solidFill>
              </a:ln>
              <a:solidFill>
                <a:srgbClr val="00ABEC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215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89678" y="1678991"/>
            <a:ext cx="2396745" cy="176154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Jms</a:t>
            </a:r>
            <a:r>
              <a:rPr lang="en-US" sz="1013" dirty="0"/>
              <a:t> Client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Can 8"/>
          <p:cNvSpPr/>
          <p:nvPr/>
        </p:nvSpPr>
        <p:spPr>
          <a:xfrm rot="5400000">
            <a:off x="4129384" y="1419623"/>
            <a:ext cx="717332" cy="2280285"/>
          </a:xfrm>
          <a:prstGeom prst="ca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/>
          <p:cNvSpPr/>
          <p:nvPr/>
        </p:nvSpPr>
        <p:spPr>
          <a:xfrm>
            <a:off x="3700655" y="2213517"/>
            <a:ext cx="1574790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Queue</a:t>
            </a:r>
            <a:endParaRPr lang="en-US" sz="405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64916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3" name="Rounded Rectangle 12"/>
          <p:cNvSpPr/>
          <p:nvPr/>
        </p:nvSpPr>
        <p:spPr>
          <a:xfrm>
            <a:off x="-4509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5" name="Rectangle 14"/>
          <p:cNvSpPr/>
          <p:nvPr/>
        </p:nvSpPr>
        <p:spPr>
          <a:xfrm>
            <a:off x="333659" y="2340476"/>
            <a:ext cx="1295291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Producer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33066" y="2340476"/>
            <a:ext cx="1435329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Consumer</a:t>
            </a:r>
            <a:endParaRPr lang="en-US" sz="2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72573" y="1706086"/>
            <a:ext cx="1129413" cy="500137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Broker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4509" y="58554"/>
            <a:ext cx="508613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Fire-and-Forget</a:t>
            </a:r>
            <a:endParaRPr lang="en-US" sz="6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4" name="Straight Arrow Connector 3"/>
          <p:cNvCxnSpPr>
            <a:stCxn id="13" idx="3"/>
            <a:endCxn id="9" idx="3"/>
          </p:cNvCxnSpPr>
          <p:nvPr/>
        </p:nvCxnSpPr>
        <p:spPr>
          <a:xfrm flipV="1">
            <a:off x="1967119" y="2559766"/>
            <a:ext cx="1380789" cy="1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628193" y="2559766"/>
            <a:ext cx="1536723" cy="1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482075" y="2384327"/>
            <a:ext cx="350875" cy="350875"/>
          </a:xfrm>
          <a:prstGeom prst="ellipse">
            <a:avLst/>
          </a:prstGeom>
          <a:solidFill>
            <a:srgbClr val="FF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250232" y="2385330"/>
            <a:ext cx="350875" cy="350875"/>
          </a:xfrm>
          <a:prstGeom prst="ellipse">
            <a:avLst/>
          </a:prstGeom>
          <a:solidFill>
            <a:srgbClr val="FF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6230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988890" y="1538877"/>
            <a:ext cx="3105404" cy="2797144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Can 8"/>
          <p:cNvSpPr/>
          <p:nvPr/>
        </p:nvSpPr>
        <p:spPr>
          <a:xfrm rot="5400000">
            <a:off x="4267377" y="1393571"/>
            <a:ext cx="441342" cy="2280285"/>
          </a:xfrm>
          <a:prstGeom prst="ca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/>
          <p:cNvSpPr/>
          <p:nvPr/>
        </p:nvSpPr>
        <p:spPr>
          <a:xfrm>
            <a:off x="3645332" y="2259059"/>
            <a:ext cx="1674496" cy="50013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Request Q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64916" y="2226891"/>
            <a:ext cx="1971628" cy="121686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3" name="Rounded Rectangle 12"/>
          <p:cNvSpPr/>
          <p:nvPr/>
        </p:nvSpPr>
        <p:spPr>
          <a:xfrm>
            <a:off x="-4509" y="2226890"/>
            <a:ext cx="1971628" cy="1216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9" name="Rectangle 18"/>
          <p:cNvSpPr/>
          <p:nvPr/>
        </p:nvSpPr>
        <p:spPr>
          <a:xfrm>
            <a:off x="3872573" y="1565972"/>
            <a:ext cx="1129413" cy="500137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Broker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40562" y="39864"/>
            <a:ext cx="605890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Request-Response</a:t>
            </a:r>
            <a:endParaRPr lang="en-US" sz="6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4" name="Straight Arrow Connector 3"/>
          <p:cNvCxnSpPr>
            <a:stCxn id="13" idx="3"/>
            <a:endCxn id="9" idx="3"/>
          </p:cNvCxnSpPr>
          <p:nvPr/>
        </p:nvCxnSpPr>
        <p:spPr>
          <a:xfrm flipV="1">
            <a:off x="1967119" y="2559766"/>
            <a:ext cx="1380789" cy="1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628193" y="2559766"/>
            <a:ext cx="1536723" cy="1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517297" y="2379409"/>
            <a:ext cx="350875" cy="350875"/>
          </a:xfrm>
          <a:prstGeom prst="ellipse">
            <a:avLst/>
          </a:prstGeom>
          <a:solidFill>
            <a:srgbClr val="FF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215012" y="2384324"/>
            <a:ext cx="350875" cy="350875"/>
          </a:xfrm>
          <a:prstGeom prst="ellipse">
            <a:avLst/>
          </a:prstGeom>
          <a:solidFill>
            <a:srgbClr val="FF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Can 24"/>
          <p:cNvSpPr/>
          <p:nvPr/>
        </p:nvSpPr>
        <p:spPr>
          <a:xfrm rot="5400000">
            <a:off x="4279665" y="2113782"/>
            <a:ext cx="441342" cy="2280285"/>
          </a:xfrm>
          <a:prstGeom prst="ca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8" name="Rectangle 17"/>
          <p:cNvSpPr/>
          <p:nvPr/>
        </p:nvSpPr>
        <p:spPr>
          <a:xfrm>
            <a:off x="3535860" y="2986646"/>
            <a:ext cx="1888530" cy="50013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Response Q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1964664" y="3235733"/>
            <a:ext cx="1380789" cy="1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14842" y="3055376"/>
            <a:ext cx="350875" cy="350875"/>
          </a:xfrm>
          <a:prstGeom prst="ellipse">
            <a:avLst/>
          </a:prstGeom>
          <a:solidFill>
            <a:srgbClr val="FF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5633111" y="3228360"/>
            <a:ext cx="1536723" cy="1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219930" y="3052918"/>
            <a:ext cx="350875" cy="350875"/>
          </a:xfrm>
          <a:prstGeom prst="ellipse">
            <a:avLst/>
          </a:prstGeom>
          <a:solidFill>
            <a:srgbClr val="FF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64552" y="2289836"/>
            <a:ext cx="1623060" cy="438582"/>
            <a:chOff x="169774" y="2095131"/>
            <a:chExt cx="1623060" cy="438582"/>
          </a:xfrm>
        </p:grpSpPr>
        <p:sp>
          <p:nvSpPr>
            <p:cNvPr id="3" name="Rounded Rectangle 2"/>
            <p:cNvSpPr/>
            <p:nvPr/>
          </p:nvSpPr>
          <p:spPr>
            <a:xfrm>
              <a:off x="169774" y="2144140"/>
              <a:ext cx="1623060" cy="37497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624" y="2095131"/>
              <a:ext cx="1545359" cy="43858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sz="2400" b="1" dirty="0" smtClean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Producer-1</a:t>
              </a:r>
              <a:endPara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46746" y="2905822"/>
            <a:ext cx="1685398" cy="438582"/>
            <a:chOff x="138605" y="2095131"/>
            <a:chExt cx="1685398" cy="438582"/>
          </a:xfrm>
        </p:grpSpPr>
        <p:sp>
          <p:nvSpPr>
            <p:cNvPr id="29" name="Rounded Rectangle 28"/>
            <p:cNvSpPr/>
            <p:nvPr/>
          </p:nvSpPr>
          <p:spPr>
            <a:xfrm>
              <a:off x="169774" y="2144140"/>
              <a:ext cx="1623060" cy="37497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8605" y="2095131"/>
              <a:ext cx="1685398" cy="43858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sz="2400" b="1" dirty="0" smtClean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Consumer-1</a:t>
              </a:r>
              <a:endPara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298890" y="2289836"/>
            <a:ext cx="1685398" cy="438582"/>
            <a:chOff x="138605" y="2095131"/>
            <a:chExt cx="1685398" cy="438582"/>
          </a:xfrm>
        </p:grpSpPr>
        <p:sp>
          <p:nvSpPr>
            <p:cNvPr id="32" name="Rounded Rectangle 31"/>
            <p:cNvSpPr/>
            <p:nvPr/>
          </p:nvSpPr>
          <p:spPr>
            <a:xfrm>
              <a:off x="169774" y="2144140"/>
              <a:ext cx="1623060" cy="37497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38605" y="2095131"/>
              <a:ext cx="1685398" cy="43858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sz="2400" b="1" dirty="0" smtClean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Consumer-2</a:t>
              </a:r>
              <a:endPara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343422" y="2905822"/>
            <a:ext cx="1623060" cy="438582"/>
            <a:chOff x="169774" y="2095131"/>
            <a:chExt cx="1623060" cy="438582"/>
          </a:xfrm>
        </p:grpSpPr>
        <p:sp>
          <p:nvSpPr>
            <p:cNvPr id="35" name="Rounded Rectangle 34"/>
            <p:cNvSpPr/>
            <p:nvPr/>
          </p:nvSpPr>
          <p:spPr>
            <a:xfrm>
              <a:off x="169774" y="2144140"/>
              <a:ext cx="1623060" cy="37497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08624" y="2095131"/>
              <a:ext cx="1545359" cy="43858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sz="2400" b="1" dirty="0" smtClean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Producer-2</a:t>
              </a:r>
              <a:endPara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99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4" name="Rounded Rectangle 13"/>
          <p:cNvSpPr/>
          <p:nvPr/>
        </p:nvSpPr>
        <p:spPr>
          <a:xfrm>
            <a:off x="3086100" y="1191187"/>
            <a:ext cx="2752725" cy="2847413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9" name="Can 8"/>
          <p:cNvSpPr/>
          <p:nvPr/>
        </p:nvSpPr>
        <p:spPr>
          <a:xfrm rot="5400000">
            <a:off x="4218156" y="1024854"/>
            <a:ext cx="539784" cy="2280285"/>
          </a:xfrm>
          <a:prstGeom prst="ca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/>
          <p:cNvSpPr/>
          <p:nvPr/>
        </p:nvSpPr>
        <p:spPr>
          <a:xfrm>
            <a:off x="3775531" y="1813106"/>
            <a:ext cx="1435714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Req</a:t>
            </a:r>
            <a:r>
              <a:rPr lang="en-US" sz="405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Q</a:t>
            </a:r>
            <a:endParaRPr lang="en-US" sz="405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9018" y="1678991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5" name="Rectangle 14"/>
          <p:cNvSpPr/>
          <p:nvPr/>
        </p:nvSpPr>
        <p:spPr>
          <a:xfrm>
            <a:off x="317762" y="1940063"/>
            <a:ext cx="1534139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Producer X</a:t>
            </a:r>
            <a:endParaRPr lang="en-US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23341" y="1191187"/>
            <a:ext cx="1129413" cy="500137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Broker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40113" y="11177"/>
            <a:ext cx="411946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Filtering Messages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189891" y="9936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8" name="Rectangle 17"/>
          <p:cNvSpPr/>
          <p:nvPr/>
        </p:nvSpPr>
        <p:spPr>
          <a:xfrm>
            <a:off x="7675130" y="301588"/>
            <a:ext cx="1408079" cy="377026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Consumer</a:t>
            </a:r>
            <a:r>
              <a:rPr lang="en-US" sz="2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</a:t>
            </a:r>
          </a:p>
        </p:txBody>
      </p:sp>
      <p:sp>
        <p:nvSpPr>
          <p:cNvPr id="3" name="Round Same Side Corner Rectangle 2"/>
          <p:cNvSpPr/>
          <p:nvPr/>
        </p:nvSpPr>
        <p:spPr>
          <a:xfrm rot="16200000">
            <a:off x="6921269" y="286810"/>
            <a:ext cx="960031" cy="422785"/>
          </a:xfrm>
          <a:prstGeom prst="round2SameRect">
            <a:avLst>
              <a:gd name="adj1" fmla="val 39585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/>
                <a:blipFill>
                  <a:blip r:embed="rId2"/>
                  <a:tile tx="0" ty="0" sx="100000" sy="100000" flip="none" algn="tl"/>
                </a:blip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JAPAN</a:t>
            </a:r>
            <a:endParaRPr lang="en-US" b="1" dirty="0">
              <a:ln/>
              <a:blipFill>
                <a:blip r:embed="rId2"/>
                <a:tile tx="0" ty="0" sx="100000" sy="100000" flip="none" algn="tl"/>
              </a:blip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93619" y="1673474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6" name="Rectangle 15"/>
          <p:cNvSpPr/>
          <p:nvPr/>
        </p:nvSpPr>
        <p:spPr>
          <a:xfrm>
            <a:off x="7678858" y="1977109"/>
            <a:ext cx="1408079" cy="377026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Consumer</a:t>
            </a:r>
            <a:r>
              <a:rPr lang="en-US" sz="2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2</a:t>
            </a:r>
          </a:p>
        </p:txBody>
      </p:sp>
      <p:sp>
        <p:nvSpPr>
          <p:cNvPr id="20" name="Round Same Side Corner Rectangle 19"/>
          <p:cNvSpPr/>
          <p:nvPr/>
        </p:nvSpPr>
        <p:spPr>
          <a:xfrm rot="16200000">
            <a:off x="6917540" y="1948682"/>
            <a:ext cx="960031" cy="422785"/>
          </a:xfrm>
          <a:prstGeom prst="round2SameRect">
            <a:avLst>
              <a:gd name="adj1" fmla="val 39585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/>
                <a:blipFill>
                  <a:blip r:embed="rId2"/>
                  <a:tile tx="0" ty="0" sx="100000" sy="100000" flip="none" algn="tl"/>
                </a:blip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USA</a:t>
            </a:r>
            <a:endParaRPr lang="en-US" b="1" dirty="0">
              <a:ln/>
              <a:blipFill>
                <a:blip r:embed="rId2"/>
                <a:tile tx="0" ty="0" sx="100000" sy="100000" flip="none" algn="tl"/>
              </a:blip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193620" y="3330152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7" name="Rectangle 16"/>
          <p:cNvSpPr/>
          <p:nvPr/>
        </p:nvSpPr>
        <p:spPr>
          <a:xfrm>
            <a:off x="7678859" y="3629361"/>
            <a:ext cx="1408079" cy="377026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Consumer</a:t>
            </a:r>
            <a:r>
              <a:rPr lang="en-US" sz="2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3</a:t>
            </a:r>
          </a:p>
        </p:txBody>
      </p:sp>
      <p:sp>
        <p:nvSpPr>
          <p:cNvPr id="21" name="Round Same Side Corner Rectangle 20"/>
          <p:cNvSpPr/>
          <p:nvPr/>
        </p:nvSpPr>
        <p:spPr>
          <a:xfrm rot="16200000">
            <a:off x="6917540" y="3604663"/>
            <a:ext cx="960031" cy="422785"/>
          </a:xfrm>
          <a:prstGeom prst="round2SameRect">
            <a:avLst>
              <a:gd name="adj1" fmla="val 39585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/>
                <a:blipFill>
                  <a:blip r:embed="rId2"/>
                  <a:tile tx="0" ty="0" sx="100000" sy="100000" flip="none" algn="tl"/>
                </a:blip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INDIA</a:t>
            </a:r>
            <a:endParaRPr lang="en-US" b="1" dirty="0">
              <a:ln/>
              <a:blipFill>
                <a:blip r:embed="rId2"/>
                <a:tile tx="0" ty="0" sx="100000" sy="100000" flip="none" algn="tl"/>
              </a:blip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Straight Arrow Connector 5"/>
          <p:cNvCxnSpPr>
            <a:stCxn id="21" idx="3"/>
            <a:endCxn id="9" idx="1"/>
          </p:cNvCxnSpPr>
          <p:nvPr/>
        </p:nvCxnSpPr>
        <p:spPr>
          <a:xfrm flipH="1" flipV="1">
            <a:off x="5628191" y="2164997"/>
            <a:ext cx="1557972" cy="1651058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0" idx="3"/>
            <a:endCxn id="9" idx="1"/>
          </p:cNvCxnSpPr>
          <p:nvPr/>
        </p:nvCxnSpPr>
        <p:spPr>
          <a:xfrm flipH="1">
            <a:off x="5628191" y="2160074"/>
            <a:ext cx="1557972" cy="4923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" idx="3"/>
            <a:endCxn id="9" idx="1"/>
          </p:cNvCxnSpPr>
          <p:nvPr/>
        </p:nvCxnSpPr>
        <p:spPr>
          <a:xfrm flipH="1">
            <a:off x="5628191" y="498202"/>
            <a:ext cx="1561701" cy="1666795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Can 54"/>
          <p:cNvSpPr/>
          <p:nvPr/>
        </p:nvSpPr>
        <p:spPr>
          <a:xfrm rot="5400000">
            <a:off x="4218156" y="2257272"/>
            <a:ext cx="539784" cy="2280285"/>
          </a:xfrm>
          <a:prstGeom prst="ca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6" name="Rectangle 55"/>
          <p:cNvSpPr/>
          <p:nvPr/>
        </p:nvSpPr>
        <p:spPr>
          <a:xfrm>
            <a:off x="3811599" y="3045524"/>
            <a:ext cx="1363578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Res Q</a:t>
            </a:r>
            <a:endParaRPr lang="en-US" sz="405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989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4" name="Rounded Rectangle 13"/>
          <p:cNvSpPr/>
          <p:nvPr/>
        </p:nvSpPr>
        <p:spPr>
          <a:xfrm>
            <a:off x="3086100" y="1191187"/>
            <a:ext cx="2752725" cy="2847413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9" name="Can 8"/>
          <p:cNvSpPr/>
          <p:nvPr/>
        </p:nvSpPr>
        <p:spPr>
          <a:xfrm rot="5400000">
            <a:off x="4218156" y="1024854"/>
            <a:ext cx="539784" cy="2280285"/>
          </a:xfrm>
          <a:prstGeom prst="ca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/>
          <p:cNvSpPr/>
          <p:nvPr/>
        </p:nvSpPr>
        <p:spPr>
          <a:xfrm>
            <a:off x="3775531" y="1813106"/>
            <a:ext cx="1435714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Req</a:t>
            </a:r>
            <a:r>
              <a:rPr lang="en-US" sz="405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Q</a:t>
            </a:r>
            <a:endParaRPr lang="en-US" sz="405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9018" y="1678991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5" name="Rectangle 14"/>
          <p:cNvSpPr/>
          <p:nvPr/>
        </p:nvSpPr>
        <p:spPr>
          <a:xfrm>
            <a:off x="317762" y="1940063"/>
            <a:ext cx="1534139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Producer X</a:t>
            </a:r>
            <a:endParaRPr lang="en-US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23341" y="1191187"/>
            <a:ext cx="1129413" cy="500137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Broker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40113" y="11177"/>
            <a:ext cx="411946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Filtering Messages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7189891" y="9936"/>
            <a:ext cx="1971628" cy="968282"/>
            <a:chOff x="7164916" y="-697"/>
            <a:chExt cx="1971628" cy="968282"/>
          </a:xfrm>
        </p:grpSpPr>
        <p:sp>
          <p:nvSpPr>
            <p:cNvPr id="5" name="Rounded Rectangle 4"/>
            <p:cNvSpPr/>
            <p:nvPr/>
          </p:nvSpPr>
          <p:spPr>
            <a:xfrm>
              <a:off x="7164916" y="-697"/>
              <a:ext cx="1971628" cy="96072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50155" y="290955"/>
              <a:ext cx="1408079" cy="377026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sz="2000" b="1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Consumer</a:t>
              </a:r>
              <a:r>
                <a:rPr lang="en-US" sz="20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 </a:t>
              </a:r>
              <a:r>
                <a:rPr lang="en-US" sz="2000" b="1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1</a:t>
              </a:r>
            </a:p>
          </p:txBody>
        </p:sp>
        <p:sp>
          <p:nvSpPr>
            <p:cNvPr id="3" name="Round Same Side Corner Rectangle 2"/>
            <p:cNvSpPr/>
            <p:nvPr/>
          </p:nvSpPr>
          <p:spPr>
            <a:xfrm rot="16200000">
              <a:off x="6896294" y="276177"/>
              <a:ext cx="960031" cy="422785"/>
            </a:xfrm>
            <a:prstGeom prst="round2SameRect">
              <a:avLst>
                <a:gd name="adj1" fmla="val 39585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n/>
                  <a:blipFill>
                    <a:blip r:embed="rId2"/>
                    <a:tile tx="0" ty="0" sx="100000" sy="100000" flip="none" algn="tl"/>
                  </a:blip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JAPAN</a:t>
              </a:r>
              <a:endParaRPr lang="en-US" b="1" dirty="0">
                <a:ln/>
                <a:blipFill>
                  <a:blip r:embed="rId2"/>
                  <a:tile tx="0" ty="0" sx="100000" sy="100000" flip="none" algn="tl"/>
                </a:blip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186163" y="1673474"/>
            <a:ext cx="1979084" cy="966616"/>
            <a:chOff x="7214867" y="1687235"/>
            <a:chExt cx="1979084" cy="966616"/>
          </a:xfrm>
        </p:grpSpPr>
        <p:sp>
          <p:nvSpPr>
            <p:cNvPr id="11" name="Rounded Rectangle 10"/>
            <p:cNvSpPr/>
            <p:nvPr/>
          </p:nvSpPr>
          <p:spPr>
            <a:xfrm>
              <a:off x="7222323" y="1687235"/>
              <a:ext cx="1971628" cy="96072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707562" y="1990870"/>
              <a:ext cx="1408079" cy="377026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sz="2000" b="1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Consumer</a:t>
              </a:r>
              <a:r>
                <a:rPr lang="en-US" sz="20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 </a:t>
              </a:r>
              <a:r>
                <a:rPr lang="en-US" sz="2000" b="1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2</a:t>
              </a:r>
            </a:p>
          </p:txBody>
        </p:sp>
        <p:sp>
          <p:nvSpPr>
            <p:cNvPr id="20" name="Round Same Side Corner Rectangle 19"/>
            <p:cNvSpPr/>
            <p:nvPr/>
          </p:nvSpPr>
          <p:spPr>
            <a:xfrm rot="16200000">
              <a:off x="6946244" y="1962443"/>
              <a:ext cx="960031" cy="422785"/>
            </a:xfrm>
            <a:prstGeom prst="round2SameRect">
              <a:avLst>
                <a:gd name="adj1" fmla="val 39585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n/>
                  <a:blipFill>
                    <a:blip r:embed="rId2"/>
                    <a:tile tx="0" ty="0" sx="100000" sy="100000" flip="none" algn="tl"/>
                  </a:blip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USA</a:t>
              </a:r>
              <a:endParaRPr lang="en-US" b="1" dirty="0">
                <a:ln/>
                <a:blipFill>
                  <a:blip r:embed="rId2"/>
                  <a:tile tx="0" ty="0" sx="100000" sy="100000" flip="none" algn="tl"/>
                </a:blip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186163" y="3337709"/>
            <a:ext cx="1979085" cy="973476"/>
            <a:chOff x="7157459" y="3327076"/>
            <a:chExt cx="1979085" cy="973476"/>
          </a:xfrm>
        </p:grpSpPr>
        <p:sp>
          <p:nvSpPr>
            <p:cNvPr id="12" name="Rounded Rectangle 11"/>
            <p:cNvSpPr/>
            <p:nvPr/>
          </p:nvSpPr>
          <p:spPr>
            <a:xfrm>
              <a:off x="7164916" y="3327076"/>
              <a:ext cx="1971628" cy="96072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650155" y="3618728"/>
              <a:ext cx="1408079" cy="377026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sz="2000" b="1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Consumer</a:t>
              </a:r>
              <a:r>
                <a:rPr lang="en-US" sz="20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 </a:t>
              </a:r>
              <a:r>
                <a:rPr lang="en-US" sz="2000" b="1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3</a:t>
              </a:r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6200000">
              <a:off x="6888836" y="3609144"/>
              <a:ext cx="960031" cy="422785"/>
            </a:xfrm>
            <a:prstGeom prst="round2SameRect">
              <a:avLst>
                <a:gd name="adj1" fmla="val 39585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n/>
                  <a:blipFill>
                    <a:blip r:embed="rId2"/>
                    <a:tile tx="0" ty="0" sx="100000" sy="100000" flip="none" algn="tl"/>
                  </a:blip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INDIA</a:t>
              </a:r>
              <a:endParaRPr lang="en-US" b="1" dirty="0">
                <a:ln/>
                <a:blipFill>
                  <a:blip r:embed="rId2"/>
                  <a:tile tx="0" ty="0" sx="100000" sy="100000" flip="none" algn="tl"/>
                </a:blip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6" name="Straight Arrow Connector 5"/>
          <p:cNvCxnSpPr>
            <a:stCxn id="21" idx="3"/>
            <a:endCxn id="9" idx="1"/>
          </p:cNvCxnSpPr>
          <p:nvPr/>
        </p:nvCxnSpPr>
        <p:spPr>
          <a:xfrm flipH="1" flipV="1">
            <a:off x="5628191" y="2164997"/>
            <a:ext cx="1557972" cy="1651058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0" idx="3"/>
            <a:endCxn id="9" idx="1"/>
          </p:cNvCxnSpPr>
          <p:nvPr/>
        </p:nvCxnSpPr>
        <p:spPr>
          <a:xfrm flipH="1">
            <a:off x="5628191" y="2152517"/>
            <a:ext cx="1557972" cy="1248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" idx="3"/>
            <a:endCxn id="9" idx="1"/>
          </p:cNvCxnSpPr>
          <p:nvPr/>
        </p:nvCxnSpPr>
        <p:spPr>
          <a:xfrm flipH="1">
            <a:off x="5628191" y="490645"/>
            <a:ext cx="1561701" cy="1674352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Can 54"/>
          <p:cNvSpPr/>
          <p:nvPr/>
        </p:nvSpPr>
        <p:spPr>
          <a:xfrm rot="5400000">
            <a:off x="4218156" y="2257272"/>
            <a:ext cx="539784" cy="2280285"/>
          </a:xfrm>
          <a:prstGeom prst="ca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6" name="Rectangle 55"/>
          <p:cNvSpPr/>
          <p:nvPr/>
        </p:nvSpPr>
        <p:spPr>
          <a:xfrm>
            <a:off x="3811599" y="3045524"/>
            <a:ext cx="1363578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Res Q</a:t>
            </a:r>
            <a:endParaRPr lang="en-US" sz="405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222181" y="4349598"/>
            <a:ext cx="1939338" cy="79390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62" name="Rectangle 61"/>
          <p:cNvSpPr/>
          <p:nvPr/>
        </p:nvSpPr>
        <p:spPr>
          <a:xfrm>
            <a:off x="7545487" y="4558036"/>
            <a:ext cx="1292725" cy="377026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Producer 3</a:t>
            </a:r>
            <a:endParaRPr lang="en-US" sz="2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228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4" name="Rounded Rectangle 13"/>
          <p:cNvSpPr/>
          <p:nvPr/>
        </p:nvSpPr>
        <p:spPr>
          <a:xfrm>
            <a:off x="3086100" y="1191187"/>
            <a:ext cx="2752725" cy="2847413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9" name="Can 8"/>
          <p:cNvSpPr/>
          <p:nvPr/>
        </p:nvSpPr>
        <p:spPr>
          <a:xfrm rot="5400000">
            <a:off x="4218156" y="1024854"/>
            <a:ext cx="539784" cy="2280285"/>
          </a:xfrm>
          <a:prstGeom prst="ca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/>
          <p:cNvSpPr/>
          <p:nvPr/>
        </p:nvSpPr>
        <p:spPr>
          <a:xfrm>
            <a:off x="3775531" y="1813106"/>
            <a:ext cx="1435714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Req</a:t>
            </a:r>
            <a:r>
              <a:rPr lang="en-US" sz="405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Q</a:t>
            </a:r>
            <a:endParaRPr lang="en-US" sz="405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9018" y="1678991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5" name="Rectangle 14"/>
          <p:cNvSpPr/>
          <p:nvPr/>
        </p:nvSpPr>
        <p:spPr>
          <a:xfrm>
            <a:off x="317762" y="1940063"/>
            <a:ext cx="1534139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Producer X</a:t>
            </a:r>
            <a:endParaRPr lang="en-US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23341" y="1191187"/>
            <a:ext cx="1129413" cy="500137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Broker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40113" y="11177"/>
            <a:ext cx="411946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Filtering Messages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189891" y="9936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8" name="Rectangle 17"/>
          <p:cNvSpPr/>
          <p:nvPr/>
        </p:nvSpPr>
        <p:spPr>
          <a:xfrm>
            <a:off x="7675130" y="301588"/>
            <a:ext cx="1408079" cy="377026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Consumer</a:t>
            </a:r>
            <a:r>
              <a:rPr lang="en-US" sz="2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</a:t>
            </a:r>
          </a:p>
        </p:txBody>
      </p:sp>
      <p:sp>
        <p:nvSpPr>
          <p:cNvPr id="3" name="Round Same Side Corner Rectangle 2"/>
          <p:cNvSpPr/>
          <p:nvPr/>
        </p:nvSpPr>
        <p:spPr>
          <a:xfrm rot="16200000">
            <a:off x="6921269" y="286810"/>
            <a:ext cx="960031" cy="422785"/>
          </a:xfrm>
          <a:prstGeom prst="round2SameRect">
            <a:avLst>
              <a:gd name="adj1" fmla="val 39585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/>
                <a:blipFill>
                  <a:blip r:embed="rId2"/>
                  <a:tile tx="0" ty="0" sx="100000" sy="100000" flip="none" algn="tl"/>
                </a:blip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JAPAN</a:t>
            </a:r>
            <a:endParaRPr lang="en-US" b="1" dirty="0">
              <a:ln/>
              <a:blipFill>
                <a:blip r:embed="rId2"/>
                <a:tile tx="0" ty="0" sx="100000" sy="100000" flip="none" algn="tl"/>
              </a:blip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93619" y="1673474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6" name="Rectangle 15"/>
          <p:cNvSpPr/>
          <p:nvPr/>
        </p:nvSpPr>
        <p:spPr>
          <a:xfrm>
            <a:off x="7678858" y="1977109"/>
            <a:ext cx="1408079" cy="377026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Consumer</a:t>
            </a:r>
            <a:r>
              <a:rPr lang="en-US" sz="2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2</a:t>
            </a:r>
          </a:p>
        </p:txBody>
      </p:sp>
      <p:sp>
        <p:nvSpPr>
          <p:cNvPr id="20" name="Round Same Side Corner Rectangle 19"/>
          <p:cNvSpPr/>
          <p:nvPr/>
        </p:nvSpPr>
        <p:spPr>
          <a:xfrm rot="16200000">
            <a:off x="6917540" y="1948682"/>
            <a:ext cx="960031" cy="422785"/>
          </a:xfrm>
          <a:prstGeom prst="round2SameRect">
            <a:avLst>
              <a:gd name="adj1" fmla="val 39585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/>
                <a:blipFill>
                  <a:blip r:embed="rId2"/>
                  <a:tile tx="0" ty="0" sx="100000" sy="100000" flip="none" algn="tl"/>
                </a:blip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USA</a:t>
            </a:r>
            <a:endParaRPr lang="en-US" b="1" dirty="0">
              <a:ln/>
              <a:blipFill>
                <a:blip r:embed="rId2"/>
                <a:tile tx="0" ty="0" sx="100000" sy="100000" flip="none" algn="tl"/>
              </a:blip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193620" y="3337709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7" name="Rectangle 16"/>
          <p:cNvSpPr/>
          <p:nvPr/>
        </p:nvSpPr>
        <p:spPr>
          <a:xfrm>
            <a:off x="7678859" y="3629361"/>
            <a:ext cx="1408079" cy="377026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Consumer</a:t>
            </a:r>
            <a:r>
              <a:rPr lang="en-US" sz="2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3</a:t>
            </a:r>
          </a:p>
        </p:txBody>
      </p:sp>
      <p:sp>
        <p:nvSpPr>
          <p:cNvPr id="21" name="Round Same Side Corner Rectangle 20"/>
          <p:cNvSpPr/>
          <p:nvPr/>
        </p:nvSpPr>
        <p:spPr>
          <a:xfrm rot="16200000">
            <a:off x="6917540" y="3619777"/>
            <a:ext cx="960031" cy="422785"/>
          </a:xfrm>
          <a:prstGeom prst="round2SameRect">
            <a:avLst>
              <a:gd name="adj1" fmla="val 39585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/>
                <a:blipFill>
                  <a:blip r:embed="rId2"/>
                  <a:tile tx="0" ty="0" sx="100000" sy="100000" flip="none" algn="tl"/>
                </a:blip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INDIA</a:t>
            </a:r>
            <a:endParaRPr lang="en-US" b="1" dirty="0">
              <a:ln/>
              <a:blipFill>
                <a:blip r:embed="rId2"/>
                <a:tile tx="0" ty="0" sx="100000" sy="100000" flip="none" algn="tl"/>
              </a:blip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Straight Arrow Connector 5"/>
          <p:cNvCxnSpPr>
            <a:stCxn id="21" idx="3"/>
            <a:endCxn id="9" idx="1"/>
          </p:cNvCxnSpPr>
          <p:nvPr/>
        </p:nvCxnSpPr>
        <p:spPr>
          <a:xfrm flipH="1" flipV="1">
            <a:off x="5628191" y="2164997"/>
            <a:ext cx="1557972" cy="1651058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0" idx="3"/>
            <a:endCxn id="9" idx="1"/>
          </p:cNvCxnSpPr>
          <p:nvPr/>
        </p:nvCxnSpPr>
        <p:spPr>
          <a:xfrm flipH="1">
            <a:off x="5628191" y="2152517"/>
            <a:ext cx="1557972" cy="1248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" idx="3"/>
            <a:endCxn id="9" idx="1"/>
          </p:cNvCxnSpPr>
          <p:nvPr/>
        </p:nvCxnSpPr>
        <p:spPr>
          <a:xfrm flipH="1">
            <a:off x="5628191" y="490645"/>
            <a:ext cx="1561701" cy="1674352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Can 54"/>
          <p:cNvSpPr/>
          <p:nvPr/>
        </p:nvSpPr>
        <p:spPr>
          <a:xfrm rot="5400000">
            <a:off x="4218156" y="2257272"/>
            <a:ext cx="539784" cy="2280285"/>
          </a:xfrm>
          <a:prstGeom prst="ca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6" name="Rectangle 55"/>
          <p:cNvSpPr/>
          <p:nvPr/>
        </p:nvSpPr>
        <p:spPr>
          <a:xfrm>
            <a:off x="3811599" y="3045524"/>
            <a:ext cx="1363578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Res Q</a:t>
            </a:r>
            <a:endParaRPr lang="en-US" sz="405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3683" y="2928397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8" name="Round Same Side Corner Rectangle 27"/>
          <p:cNvSpPr/>
          <p:nvPr/>
        </p:nvSpPr>
        <p:spPr>
          <a:xfrm rot="5400000" flipH="1">
            <a:off x="1380178" y="3210465"/>
            <a:ext cx="960031" cy="422785"/>
          </a:xfrm>
          <a:prstGeom prst="round2SameRect">
            <a:avLst>
              <a:gd name="adj1" fmla="val 39585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n/>
                <a:blipFill>
                  <a:blip r:embed="rId2"/>
                  <a:tile tx="0" ty="0" sx="100000" sy="100000" flip="none" algn="tl"/>
                </a:blip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MSG ID</a:t>
            </a:r>
            <a:endParaRPr lang="en-US" sz="1600" b="1" dirty="0">
              <a:ln/>
              <a:blipFill>
                <a:blip r:embed="rId2"/>
                <a:tile tx="0" ty="0" sx="100000" sy="100000" flip="none" algn="tl"/>
              </a:blip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00474" y="3218230"/>
            <a:ext cx="1419299" cy="377026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Consumer X</a:t>
            </a:r>
            <a:endParaRPr lang="en-US" sz="2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30" name="Straight Arrow Connector 29"/>
          <p:cNvCxnSpPr>
            <a:stCxn id="28" idx="3"/>
            <a:endCxn id="55" idx="3"/>
          </p:cNvCxnSpPr>
          <p:nvPr/>
        </p:nvCxnSpPr>
        <p:spPr>
          <a:xfrm flipV="1">
            <a:off x="2071586" y="3397415"/>
            <a:ext cx="1276320" cy="24442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81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Rectangle 1"/>
          <p:cNvSpPr/>
          <p:nvPr/>
        </p:nvSpPr>
        <p:spPr>
          <a:xfrm>
            <a:off x="3295959" y="-425133"/>
            <a:ext cx="2561920" cy="62478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?</a:t>
            </a:r>
            <a:endParaRPr lang="en-US" sz="40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441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164916" y="1021804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4" name="Rounded Rectangle 13"/>
          <p:cNvSpPr/>
          <p:nvPr/>
        </p:nvSpPr>
        <p:spPr>
          <a:xfrm>
            <a:off x="3289678" y="1678991"/>
            <a:ext cx="2396745" cy="176154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Jms</a:t>
            </a:r>
            <a:r>
              <a:rPr lang="en-US" sz="1013" dirty="0"/>
              <a:t> Client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Can 8"/>
          <p:cNvSpPr/>
          <p:nvPr/>
        </p:nvSpPr>
        <p:spPr>
          <a:xfrm rot="5400000">
            <a:off x="4129384" y="1419623"/>
            <a:ext cx="717332" cy="2280285"/>
          </a:xfrm>
          <a:prstGeom prst="ca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/>
          <p:cNvSpPr/>
          <p:nvPr/>
        </p:nvSpPr>
        <p:spPr>
          <a:xfrm>
            <a:off x="3535603" y="2319752"/>
            <a:ext cx="1862368" cy="50013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Destination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64916" y="3025588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6" name="Rectangle 15"/>
          <p:cNvSpPr/>
          <p:nvPr/>
        </p:nvSpPr>
        <p:spPr>
          <a:xfrm>
            <a:off x="7536141" y="3286661"/>
            <a:ext cx="1229184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Receiver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33446" y="1282877"/>
            <a:ext cx="1034579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Sender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35132" y="1706086"/>
            <a:ext cx="1404295" cy="500137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Provider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20435" y="213300"/>
            <a:ext cx="31129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JMS Concepts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2725" y="1021804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1" name="Rounded Rectangle 20"/>
          <p:cNvSpPr/>
          <p:nvPr/>
        </p:nvSpPr>
        <p:spPr>
          <a:xfrm>
            <a:off x="12725" y="3025588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2" name="Rectangle 21"/>
          <p:cNvSpPr/>
          <p:nvPr/>
        </p:nvSpPr>
        <p:spPr>
          <a:xfrm>
            <a:off x="383950" y="3286661"/>
            <a:ext cx="1229184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Receiver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81255" y="1282877"/>
            <a:ext cx="1034579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Sender</a:t>
            </a:r>
          </a:p>
        </p:txBody>
      </p:sp>
      <p:cxnSp>
        <p:nvCxnSpPr>
          <p:cNvPr id="4" name="Straight Arrow Connector 3"/>
          <p:cNvCxnSpPr>
            <a:stCxn id="21" idx="3"/>
            <a:endCxn id="9" idx="3"/>
          </p:cNvCxnSpPr>
          <p:nvPr/>
        </p:nvCxnSpPr>
        <p:spPr>
          <a:xfrm flipV="1">
            <a:off x="1984353" y="2559766"/>
            <a:ext cx="1363555" cy="946186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1"/>
            <a:endCxn id="9" idx="1"/>
          </p:cNvCxnSpPr>
          <p:nvPr/>
        </p:nvCxnSpPr>
        <p:spPr>
          <a:xfrm flipH="1" flipV="1">
            <a:off x="5628193" y="2559766"/>
            <a:ext cx="1536723" cy="946186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3"/>
            <a:endCxn id="9" idx="3"/>
          </p:cNvCxnSpPr>
          <p:nvPr/>
        </p:nvCxnSpPr>
        <p:spPr>
          <a:xfrm>
            <a:off x="1984353" y="1502168"/>
            <a:ext cx="1363555" cy="1057598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1"/>
            <a:endCxn id="9" idx="1"/>
          </p:cNvCxnSpPr>
          <p:nvPr/>
        </p:nvCxnSpPr>
        <p:spPr>
          <a:xfrm flipH="1">
            <a:off x="5628193" y="1502168"/>
            <a:ext cx="1536723" cy="1057598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39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164916" y="-697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4" name="Rounded Rectangle 13"/>
          <p:cNvSpPr/>
          <p:nvPr/>
        </p:nvSpPr>
        <p:spPr>
          <a:xfrm>
            <a:off x="3289678" y="1678991"/>
            <a:ext cx="2396745" cy="176154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Jms</a:t>
            </a:r>
            <a:r>
              <a:rPr lang="en-US" sz="1013" dirty="0"/>
              <a:t> Client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Can 8"/>
          <p:cNvSpPr/>
          <p:nvPr/>
        </p:nvSpPr>
        <p:spPr>
          <a:xfrm rot="5400000">
            <a:off x="4129384" y="1419623"/>
            <a:ext cx="717332" cy="2280285"/>
          </a:xfrm>
          <a:prstGeom prst="ca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/>
          <p:cNvSpPr/>
          <p:nvPr/>
        </p:nvSpPr>
        <p:spPr>
          <a:xfrm>
            <a:off x="3700655" y="2213517"/>
            <a:ext cx="1574790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Queue</a:t>
            </a:r>
            <a:endParaRPr lang="en-US" sz="405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64916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2" name="Rounded Rectangle 11"/>
          <p:cNvSpPr/>
          <p:nvPr/>
        </p:nvSpPr>
        <p:spPr>
          <a:xfrm>
            <a:off x="7164916" y="4167059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3" name="Rounded Rectangle 12"/>
          <p:cNvSpPr/>
          <p:nvPr/>
        </p:nvSpPr>
        <p:spPr>
          <a:xfrm>
            <a:off x="-4509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5" name="Rectangle 14"/>
          <p:cNvSpPr/>
          <p:nvPr/>
        </p:nvSpPr>
        <p:spPr>
          <a:xfrm>
            <a:off x="333659" y="2569821"/>
            <a:ext cx="1295291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Producer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20856" y="2583967"/>
            <a:ext cx="1659750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Consumer</a:t>
            </a:r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20856" y="4659640"/>
            <a:ext cx="1659750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Consumer</a:t>
            </a:r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20856" y="491884"/>
            <a:ext cx="1659750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Consumer</a:t>
            </a:r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72573" y="1706086"/>
            <a:ext cx="1129413" cy="500137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Broker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38" y="21914"/>
            <a:ext cx="515711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Queue Implementation</a:t>
            </a:r>
            <a:endParaRPr lang="en-US" sz="4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81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164916" y="-697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4" name="Rounded Rectangle 13"/>
          <p:cNvSpPr/>
          <p:nvPr/>
        </p:nvSpPr>
        <p:spPr>
          <a:xfrm>
            <a:off x="3289678" y="1678991"/>
            <a:ext cx="2396745" cy="176154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Jms</a:t>
            </a:r>
            <a:r>
              <a:rPr lang="en-US" sz="1013" dirty="0"/>
              <a:t> Client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Can 8"/>
          <p:cNvSpPr/>
          <p:nvPr/>
        </p:nvSpPr>
        <p:spPr>
          <a:xfrm rot="10800000" flipV="1">
            <a:off x="3406395" y="2254819"/>
            <a:ext cx="2103120" cy="914400"/>
          </a:xfrm>
          <a:prstGeom prst="ca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/>
          <p:cNvSpPr/>
          <p:nvPr/>
        </p:nvSpPr>
        <p:spPr>
          <a:xfrm>
            <a:off x="3829056" y="2436807"/>
            <a:ext cx="1254191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Topic</a:t>
            </a:r>
            <a:endParaRPr lang="en-US" sz="405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64916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2" name="Rounded Rectangle 11"/>
          <p:cNvSpPr/>
          <p:nvPr/>
        </p:nvSpPr>
        <p:spPr>
          <a:xfrm>
            <a:off x="7164916" y="4167059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3" name="Rounded Rectangle 12"/>
          <p:cNvSpPr/>
          <p:nvPr/>
        </p:nvSpPr>
        <p:spPr>
          <a:xfrm>
            <a:off x="-4509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5" name="Rectangle 14"/>
          <p:cNvSpPr/>
          <p:nvPr/>
        </p:nvSpPr>
        <p:spPr>
          <a:xfrm>
            <a:off x="333659" y="2569821"/>
            <a:ext cx="1295291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Producer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20856" y="2583967"/>
            <a:ext cx="1659750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Consumer 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20856" y="4659640"/>
            <a:ext cx="1659750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Consumer 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20856" y="491884"/>
            <a:ext cx="1659750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Consumer</a:t>
            </a:r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72573" y="1706086"/>
            <a:ext cx="1129413" cy="500137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Broker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9049" y="21914"/>
            <a:ext cx="48386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Topic Implementation</a:t>
            </a:r>
            <a:endParaRPr lang="en-US" sz="4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315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89678" y="1678991"/>
            <a:ext cx="2396745" cy="176154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Jms</a:t>
            </a:r>
            <a:r>
              <a:rPr lang="en-US" sz="1013" dirty="0"/>
              <a:t> Client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Can 8"/>
          <p:cNvSpPr/>
          <p:nvPr/>
        </p:nvSpPr>
        <p:spPr>
          <a:xfrm rot="5400000">
            <a:off x="4129384" y="1419623"/>
            <a:ext cx="717332" cy="2280285"/>
          </a:xfrm>
          <a:prstGeom prst="ca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/>
          <p:cNvSpPr/>
          <p:nvPr/>
        </p:nvSpPr>
        <p:spPr>
          <a:xfrm>
            <a:off x="3700655" y="2213517"/>
            <a:ext cx="1574790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Queue</a:t>
            </a:r>
            <a:endParaRPr lang="en-US" sz="405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64916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3" name="Rounded Rectangle 12"/>
          <p:cNvSpPr/>
          <p:nvPr/>
        </p:nvSpPr>
        <p:spPr>
          <a:xfrm>
            <a:off x="-4509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5" name="Rectangle 14"/>
          <p:cNvSpPr/>
          <p:nvPr/>
        </p:nvSpPr>
        <p:spPr>
          <a:xfrm>
            <a:off x="333659" y="2588126"/>
            <a:ext cx="1295291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Producer</a:t>
            </a:r>
            <a:endParaRPr lang="en-US" sz="2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33067" y="2588126"/>
            <a:ext cx="1435328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Consumer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72573" y="1706086"/>
            <a:ext cx="1129413" cy="500137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Broker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38" y="170"/>
            <a:ext cx="4852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Non Persistent</a:t>
            </a:r>
            <a:endParaRPr lang="en-US" sz="6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043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89678" y="1678991"/>
            <a:ext cx="2396745" cy="176154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Jms</a:t>
            </a:r>
            <a:r>
              <a:rPr lang="en-US" sz="1013" dirty="0"/>
              <a:t> Client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Can 8"/>
          <p:cNvSpPr/>
          <p:nvPr/>
        </p:nvSpPr>
        <p:spPr>
          <a:xfrm rot="5400000">
            <a:off x="4129384" y="1419623"/>
            <a:ext cx="717332" cy="2280285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/>
          <p:cNvSpPr/>
          <p:nvPr/>
        </p:nvSpPr>
        <p:spPr>
          <a:xfrm>
            <a:off x="3700655" y="2213517"/>
            <a:ext cx="1574790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Queue</a:t>
            </a:r>
            <a:endParaRPr lang="en-US" sz="405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64916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3" name="Rounded Rectangle 12"/>
          <p:cNvSpPr/>
          <p:nvPr/>
        </p:nvSpPr>
        <p:spPr>
          <a:xfrm>
            <a:off x="-4509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5" name="Rectangle 14"/>
          <p:cNvSpPr/>
          <p:nvPr/>
        </p:nvSpPr>
        <p:spPr>
          <a:xfrm>
            <a:off x="333659" y="2588126"/>
            <a:ext cx="1295291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Producer</a:t>
            </a:r>
            <a:endParaRPr lang="en-US" sz="2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33067" y="2588126"/>
            <a:ext cx="1435328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Consumer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72573" y="1706086"/>
            <a:ext cx="1129413" cy="500137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Broker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38" y="170"/>
            <a:ext cx="4852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Non Persistent</a:t>
            </a:r>
            <a:endParaRPr lang="en-US" sz="6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347907" y="1706086"/>
            <a:ext cx="2280286" cy="173445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340451" y="1706086"/>
            <a:ext cx="2280286" cy="173445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92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89678" y="1678991"/>
            <a:ext cx="2396745" cy="176154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Jms</a:t>
            </a:r>
            <a:r>
              <a:rPr lang="en-US" sz="1013" dirty="0"/>
              <a:t> Client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Can 8"/>
          <p:cNvSpPr/>
          <p:nvPr/>
        </p:nvSpPr>
        <p:spPr>
          <a:xfrm rot="5400000">
            <a:off x="4129384" y="1419623"/>
            <a:ext cx="717332" cy="2280285"/>
          </a:xfrm>
          <a:prstGeom prst="ca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/>
          <p:cNvSpPr/>
          <p:nvPr/>
        </p:nvSpPr>
        <p:spPr>
          <a:xfrm>
            <a:off x="3700655" y="2213517"/>
            <a:ext cx="1574790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Queue</a:t>
            </a:r>
            <a:endParaRPr lang="en-US" sz="405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64916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3" name="Rounded Rectangle 12"/>
          <p:cNvSpPr/>
          <p:nvPr/>
        </p:nvSpPr>
        <p:spPr>
          <a:xfrm>
            <a:off x="-4509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5" name="Rectangle 14"/>
          <p:cNvSpPr/>
          <p:nvPr/>
        </p:nvSpPr>
        <p:spPr>
          <a:xfrm>
            <a:off x="333659" y="2340476"/>
            <a:ext cx="1295291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Producer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33067" y="2340476"/>
            <a:ext cx="1435328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Consumer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72573" y="1706086"/>
            <a:ext cx="1129413" cy="500137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Broker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4509" y="4708"/>
            <a:ext cx="334380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Persistent</a:t>
            </a:r>
            <a:endParaRPr lang="en-US" sz="6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4" name="Straight Arrow Connector 3"/>
          <p:cNvCxnSpPr>
            <a:stCxn id="13" idx="3"/>
            <a:endCxn id="9" idx="3"/>
          </p:cNvCxnSpPr>
          <p:nvPr/>
        </p:nvCxnSpPr>
        <p:spPr>
          <a:xfrm flipV="1">
            <a:off x="1967119" y="2559766"/>
            <a:ext cx="1380789" cy="1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628193" y="2559766"/>
            <a:ext cx="1536723" cy="1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482075" y="2384327"/>
            <a:ext cx="350875" cy="350875"/>
          </a:xfrm>
          <a:prstGeom prst="ellipse">
            <a:avLst/>
          </a:prstGeom>
          <a:solidFill>
            <a:srgbClr val="FF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250232" y="2385330"/>
            <a:ext cx="350875" cy="350875"/>
          </a:xfrm>
          <a:prstGeom prst="ellipse">
            <a:avLst/>
          </a:prstGeom>
          <a:solidFill>
            <a:srgbClr val="FF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82588" y="4117384"/>
            <a:ext cx="2396745" cy="1031377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8" name="Rectangle 17"/>
          <p:cNvSpPr/>
          <p:nvPr/>
        </p:nvSpPr>
        <p:spPr>
          <a:xfrm>
            <a:off x="3681130" y="4212476"/>
            <a:ext cx="1613840" cy="931024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Persistent</a:t>
            </a:r>
            <a:b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</a:br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Store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872573" y="2918432"/>
            <a:ext cx="0" cy="1198952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5045701" y="2925518"/>
            <a:ext cx="4826" cy="1184781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691323" y="3342471"/>
            <a:ext cx="350875" cy="350875"/>
          </a:xfrm>
          <a:prstGeom prst="ellipse">
            <a:avLst/>
          </a:prstGeom>
          <a:solidFill>
            <a:srgbClr val="FF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4875090" y="3342471"/>
            <a:ext cx="350875" cy="350875"/>
          </a:xfrm>
          <a:prstGeom prst="ellipse">
            <a:avLst/>
          </a:prstGeom>
          <a:solidFill>
            <a:srgbClr val="FF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8272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89678" y="1678991"/>
            <a:ext cx="2396745" cy="176154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Jms</a:t>
            </a:r>
            <a:r>
              <a:rPr lang="en-US" sz="1013" dirty="0"/>
              <a:t> Client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Can 8"/>
          <p:cNvSpPr/>
          <p:nvPr/>
        </p:nvSpPr>
        <p:spPr>
          <a:xfrm rot="5400000">
            <a:off x="4129384" y="1419623"/>
            <a:ext cx="717332" cy="2280285"/>
          </a:xfrm>
          <a:prstGeom prst="ca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/>
          <p:cNvSpPr/>
          <p:nvPr/>
        </p:nvSpPr>
        <p:spPr>
          <a:xfrm>
            <a:off x="3700655" y="2213517"/>
            <a:ext cx="1574790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Queue</a:t>
            </a:r>
            <a:endParaRPr lang="en-US" sz="405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64916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3" name="Rounded Rectangle 12"/>
          <p:cNvSpPr/>
          <p:nvPr/>
        </p:nvSpPr>
        <p:spPr>
          <a:xfrm>
            <a:off x="-4509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5" name="Rectangle 14"/>
          <p:cNvSpPr/>
          <p:nvPr/>
        </p:nvSpPr>
        <p:spPr>
          <a:xfrm>
            <a:off x="333659" y="2607176"/>
            <a:ext cx="1295291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Producer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33067" y="2607176"/>
            <a:ext cx="1435328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Consumer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72573" y="1706086"/>
            <a:ext cx="1129413" cy="500137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Broker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4509" y="4708"/>
            <a:ext cx="334380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Persistent</a:t>
            </a:r>
            <a:endParaRPr lang="en-US" sz="6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282588" y="4117384"/>
            <a:ext cx="2396745" cy="1031377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8" name="Rectangle 17"/>
          <p:cNvSpPr/>
          <p:nvPr/>
        </p:nvSpPr>
        <p:spPr>
          <a:xfrm>
            <a:off x="3681130" y="4212476"/>
            <a:ext cx="1613840" cy="931024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Persistent</a:t>
            </a:r>
            <a:b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</a:br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Store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5" name="Straight Arrow Connector 4"/>
          <p:cNvCxnSpPr>
            <a:stCxn id="14" idx="2"/>
            <a:endCxn id="17" idx="0"/>
          </p:cNvCxnSpPr>
          <p:nvPr/>
        </p:nvCxnSpPr>
        <p:spPr>
          <a:xfrm flipH="1">
            <a:off x="4480961" y="3440540"/>
            <a:ext cx="7090" cy="676844"/>
          </a:xfrm>
          <a:prstGeom prst="straightConnector1">
            <a:avLst/>
          </a:prstGeom>
          <a:ln w="25400" cmpd="sng">
            <a:solidFill>
              <a:srgbClr val="FF0000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76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89678" y="1678991"/>
            <a:ext cx="2396745" cy="176154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Jms</a:t>
            </a:r>
            <a:r>
              <a:rPr lang="en-US" sz="1013" dirty="0"/>
              <a:t> Client</a:t>
            </a:r>
          </a:p>
        </p:txBody>
      </p:sp>
      <p:sp>
        <p:nvSpPr>
          <p:cNvPr id="20" name="Can 19"/>
          <p:cNvSpPr/>
          <p:nvPr/>
        </p:nvSpPr>
        <p:spPr>
          <a:xfrm rot="5400000">
            <a:off x="4129384" y="1419623"/>
            <a:ext cx="717332" cy="2280285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/>
          <p:cNvSpPr/>
          <p:nvPr/>
        </p:nvSpPr>
        <p:spPr>
          <a:xfrm>
            <a:off x="3700655" y="2213517"/>
            <a:ext cx="1574790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Queue</a:t>
            </a:r>
            <a:endParaRPr lang="en-US" sz="405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64916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3" name="Rounded Rectangle 12"/>
          <p:cNvSpPr/>
          <p:nvPr/>
        </p:nvSpPr>
        <p:spPr>
          <a:xfrm>
            <a:off x="-4509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5" name="Rectangle 14"/>
          <p:cNvSpPr/>
          <p:nvPr/>
        </p:nvSpPr>
        <p:spPr>
          <a:xfrm>
            <a:off x="333659" y="2607176"/>
            <a:ext cx="1295291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Producer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33067" y="2607176"/>
            <a:ext cx="1435328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Consumer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72573" y="1706086"/>
            <a:ext cx="1129413" cy="500137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Broker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4509" y="4708"/>
            <a:ext cx="334380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Persistent</a:t>
            </a:r>
            <a:endParaRPr lang="en-US" sz="6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282588" y="4117384"/>
            <a:ext cx="2396745" cy="1031377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8" name="Rectangle 17"/>
          <p:cNvSpPr/>
          <p:nvPr/>
        </p:nvSpPr>
        <p:spPr>
          <a:xfrm>
            <a:off x="3681130" y="4212476"/>
            <a:ext cx="1613840" cy="931024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Persistent</a:t>
            </a:r>
            <a:b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</a:br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Store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3347907" y="1706086"/>
            <a:ext cx="2280286" cy="173445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340451" y="1706086"/>
            <a:ext cx="2280286" cy="173445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480961" y="3440540"/>
            <a:ext cx="7090" cy="676844"/>
          </a:xfrm>
          <a:prstGeom prst="straightConnector1">
            <a:avLst/>
          </a:prstGeom>
          <a:ln w="25400" cmpd="sng">
            <a:solidFill>
              <a:schemeClr val="bg2">
                <a:lumMod val="75000"/>
              </a:schemeClr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27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5494</TotalTime>
  <Words>169</Words>
  <Application>Microsoft Office PowerPoint</Application>
  <PresentationFormat>On-screen Show (16:9)</PresentationFormat>
  <Paragraphs>120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PROS,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Uttran Ishtalingam</dc:creator>
  <cp:lastModifiedBy>Uttran Ishtalingam</cp:lastModifiedBy>
  <cp:revision>82</cp:revision>
  <dcterms:created xsi:type="dcterms:W3CDTF">2016-11-09T02:58:03Z</dcterms:created>
  <dcterms:modified xsi:type="dcterms:W3CDTF">2016-11-17T18:57:51Z</dcterms:modified>
</cp:coreProperties>
</file>