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0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0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9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3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2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6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0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3A2C2-75AB-4F7F-9DF5-374BE777B75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9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7593" y="2041634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  <a:endParaRPr lang="en-US" sz="1013" dirty="0"/>
          </a:p>
        </p:txBody>
      </p:sp>
      <p:sp>
        <p:nvSpPr>
          <p:cNvPr id="5" name="Rounded Rectangle 4"/>
          <p:cNvSpPr/>
          <p:nvPr/>
        </p:nvSpPr>
        <p:spPr>
          <a:xfrm>
            <a:off x="5646715" y="664319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  <a:endParaRPr lang="en-US" sz="1013" dirty="0"/>
          </a:p>
        </p:txBody>
      </p:sp>
      <p:sp>
        <p:nvSpPr>
          <p:cNvPr id="6" name="Rounded Rectangle 5"/>
          <p:cNvSpPr/>
          <p:nvPr/>
        </p:nvSpPr>
        <p:spPr>
          <a:xfrm>
            <a:off x="5646715" y="3647549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  <a:endParaRPr lang="en-US" sz="1013" dirty="0"/>
          </a:p>
        </p:txBody>
      </p:sp>
      <p:sp>
        <p:nvSpPr>
          <p:cNvPr id="7" name="Rounded Rectangle 6"/>
          <p:cNvSpPr/>
          <p:nvPr/>
        </p:nvSpPr>
        <p:spPr>
          <a:xfrm>
            <a:off x="5646715" y="2155934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  <a:endParaRPr lang="en-US" sz="1013" dirty="0"/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505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64916" y="-697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  <a:endParaRPr lang="en-US" sz="1013" dirty="0"/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" name="Rounded Rectangle 11"/>
          <p:cNvSpPr/>
          <p:nvPr/>
        </p:nvSpPr>
        <p:spPr>
          <a:xfrm>
            <a:off x="7164916" y="4167059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569821"/>
            <a:ext cx="1295291" cy="438582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Producer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20856" y="2583967"/>
            <a:ext cx="1659750" cy="438582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 2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20856" y="4659640"/>
            <a:ext cx="1659750" cy="438582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 3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20856" y="491884"/>
            <a:ext cx="1659750" cy="438582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8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7593" y="2041634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Producer</a:t>
            </a:r>
            <a:endParaRPr lang="en-US" sz="1013" dirty="0"/>
          </a:p>
        </p:txBody>
      </p:sp>
      <p:sp>
        <p:nvSpPr>
          <p:cNvPr id="5" name="Rounded Rectangle 4"/>
          <p:cNvSpPr/>
          <p:nvPr/>
        </p:nvSpPr>
        <p:spPr>
          <a:xfrm>
            <a:off x="5646715" y="664319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Consumer 1</a:t>
            </a:r>
            <a:endParaRPr lang="en-US" sz="1013" dirty="0"/>
          </a:p>
        </p:txBody>
      </p:sp>
      <p:sp>
        <p:nvSpPr>
          <p:cNvPr id="6" name="Rounded Rectangle 5"/>
          <p:cNvSpPr/>
          <p:nvPr/>
        </p:nvSpPr>
        <p:spPr>
          <a:xfrm>
            <a:off x="5646715" y="3647549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Consumer 3</a:t>
            </a:r>
            <a:endParaRPr lang="en-US" sz="1013" dirty="0"/>
          </a:p>
        </p:txBody>
      </p:sp>
      <p:sp>
        <p:nvSpPr>
          <p:cNvPr id="7" name="Rounded Rectangle 6"/>
          <p:cNvSpPr/>
          <p:nvPr/>
        </p:nvSpPr>
        <p:spPr>
          <a:xfrm>
            <a:off x="5646715" y="2155934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Consumer 2</a:t>
            </a:r>
            <a:endParaRPr lang="en-US" sz="1013" dirty="0"/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50797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Rounded Rectangle 3"/>
          <p:cNvSpPr/>
          <p:nvPr/>
        </p:nvSpPr>
        <p:spPr>
          <a:xfrm>
            <a:off x="877548" y="1965463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b="1" spc="38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09335" y="1965463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" name="Can 1"/>
          <p:cNvSpPr/>
          <p:nvPr/>
        </p:nvSpPr>
        <p:spPr>
          <a:xfrm rot="5400000">
            <a:off x="4036341" y="1183986"/>
            <a:ext cx="717332" cy="2280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/>
          <p:cNvSpPr/>
          <p:nvPr/>
        </p:nvSpPr>
        <p:spPr>
          <a:xfrm>
            <a:off x="3527431" y="1977880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8434" y="2116379"/>
            <a:ext cx="2141360" cy="4154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2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Producer</a:t>
            </a:r>
            <a:endParaRPr lang="en-US" sz="22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0221" y="2116379"/>
            <a:ext cx="2141360" cy="4154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2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Consumer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80680" y="2324129"/>
            <a:ext cx="974185" cy="1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35149" y="2322968"/>
            <a:ext cx="974186" cy="2321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29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77548" y="1967785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b="1" spc="38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09335" y="1967785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" name="Can 1"/>
          <p:cNvSpPr/>
          <p:nvPr/>
        </p:nvSpPr>
        <p:spPr>
          <a:xfrm rot="5400000">
            <a:off x="4109443" y="184044"/>
            <a:ext cx="649539" cy="21859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/>
          <p:cNvSpPr/>
          <p:nvPr/>
        </p:nvSpPr>
        <p:spPr>
          <a:xfrm>
            <a:off x="3594848" y="1020849"/>
            <a:ext cx="1678729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 Queue</a:t>
            </a:r>
            <a:endParaRPr lang="en-US" sz="27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8434" y="2114059"/>
            <a:ext cx="2141360" cy="4154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2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Producer</a:t>
            </a:r>
            <a:endParaRPr lang="en-US" sz="22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0221" y="2114059"/>
            <a:ext cx="2141360" cy="4154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2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Consumer</a:t>
            </a:r>
          </a:p>
        </p:txBody>
      </p:sp>
      <p:cxnSp>
        <p:nvCxnSpPr>
          <p:cNvPr id="14" name="Elbow Connector 13"/>
          <p:cNvCxnSpPr>
            <a:stCxn id="4" idx="2"/>
          </p:cNvCxnSpPr>
          <p:nvPr/>
        </p:nvCxnSpPr>
        <p:spPr>
          <a:xfrm rot="16200000" flipH="1">
            <a:off x="2137072" y="2127159"/>
            <a:ext cx="685394" cy="1801308"/>
          </a:xfrm>
          <a:prstGeom prst="bentConnector2">
            <a:avLst/>
          </a:prstGeom>
          <a:ln w="381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0"/>
            <a:endCxn id="2" idx="1"/>
          </p:cNvCxnSpPr>
          <p:nvPr/>
        </p:nvCxnSpPr>
        <p:spPr>
          <a:xfrm rot="16200000" flipV="1">
            <a:off x="6023682" y="780566"/>
            <a:ext cx="690746" cy="1683693"/>
          </a:xfrm>
          <a:prstGeom prst="bentConnector2">
            <a:avLst/>
          </a:prstGeom>
          <a:ln w="381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2" idx="3"/>
            <a:endCxn id="4" idx="0"/>
          </p:cNvCxnSpPr>
          <p:nvPr/>
        </p:nvCxnSpPr>
        <p:spPr>
          <a:xfrm rot="10800000" flipV="1">
            <a:off x="1579114" y="1277038"/>
            <a:ext cx="1762104" cy="690746"/>
          </a:xfrm>
          <a:prstGeom prst="bentConnector2">
            <a:avLst/>
          </a:prstGeom>
          <a:ln w="381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7" idx="2"/>
          </p:cNvCxnSpPr>
          <p:nvPr/>
        </p:nvCxnSpPr>
        <p:spPr>
          <a:xfrm flipV="1">
            <a:off x="5409593" y="2685117"/>
            <a:ext cx="1801308" cy="685394"/>
          </a:xfrm>
          <a:prstGeom prst="bentConnector2">
            <a:avLst/>
          </a:prstGeom>
          <a:ln w="381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 rot="5400000">
            <a:off x="4109443" y="2240727"/>
            <a:ext cx="649539" cy="21859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Rectangle 32"/>
          <p:cNvSpPr/>
          <p:nvPr/>
        </p:nvSpPr>
        <p:spPr>
          <a:xfrm>
            <a:off x="3570804" y="3077532"/>
            <a:ext cx="1726819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</a:t>
            </a:r>
            <a:r>
              <a:rPr lang="en-US" sz="2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Queue</a:t>
            </a:r>
            <a:endParaRPr lang="en-US" sz="27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73586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77510" y="410083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b="1" spc="38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54078" y="4059475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" name="Can 1"/>
          <p:cNvSpPr/>
          <p:nvPr/>
        </p:nvSpPr>
        <p:spPr>
          <a:xfrm rot="5400000">
            <a:off x="4130874" y="852699"/>
            <a:ext cx="649539" cy="21859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/>
          <p:cNvSpPr/>
          <p:nvPr/>
        </p:nvSpPr>
        <p:spPr>
          <a:xfrm>
            <a:off x="3782511" y="1703319"/>
            <a:ext cx="1346266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Broker 1</a:t>
            </a:r>
            <a:endParaRPr lang="en-US" sz="27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396" y="561000"/>
            <a:ext cx="2141360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1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Producer 1</a:t>
            </a:r>
            <a:endParaRPr lang="en-US" sz="21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6" name="Elbow Connector 15"/>
          <p:cNvCxnSpPr>
            <a:stCxn id="4" idx="2"/>
            <a:endCxn id="2" idx="3"/>
          </p:cNvCxnSpPr>
          <p:nvPr/>
        </p:nvCxnSpPr>
        <p:spPr>
          <a:xfrm rot="16200000" flipH="1">
            <a:off x="1911723" y="494768"/>
            <a:ext cx="818279" cy="2083573"/>
          </a:xfrm>
          <a:prstGeom prst="bentConnector2">
            <a:avLst/>
          </a:prstGeom>
          <a:ln w="381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 rot="5400000">
            <a:off x="4130874" y="2172147"/>
            <a:ext cx="649539" cy="21859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Rectangle 32"/>
          <p:cNvSpPr/>
          <p:nvPr/>
        </p:nvSpPr>
        <p:spPr>
          <a:xfrm>
            <a:off x="3782511" y="3022767"/>
            <a:ext cx="1346266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Broker 2</a:t>
            </a:r>
            <a:endParaRPr lang="en-US" sz="27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754078" y="410083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b="1" spc="38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878449" y="410083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b="1" spc="38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21399" y="4059475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1" name="Rounded Rectangle 20"/>
          <p:cNvSpPr/>
          <p:nvPr/>
        </p:nvSpPr>
        <p:spPr>
          <a:xfrm>
            <a:off x="577510" y="4059475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55644" y="1127415"/>
            <a:ext cx="0" cy="49350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9" idx="2"/>
            <a:endCxn id="2" idx="1"/>
          </p:cNvCxnSpPr>
          <p:nvPr/>
        </p:nvCxnSpPr>
        <p:spPr>
          <a:xfrm rot="5400000">
            <a:off x="6155188" y="520867"/>
            <a:ext cx="818279" cy="2031376"/>
          </a:xfrm>
          <a:prstGeom prst="bentConnector2">
            <a:avLst/>
          </a:prstGeom>
          <a:ln w="381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552285" y="561000"/>
            <a:ext cx="2141360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1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Producer 2</a:t>
            </a:r>
            <a:endParaRPr lang="en-US" sz="21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84964" y="4210391"/>
            <a:ext cx="2141360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1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Producer 3</a:t>
            </a:r>
            <a:endParaRPr lang="en-US" sz="21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84964" y="561000"/>
            <a:ext cx="2141360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1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Consumer 1</a:t>
            </a:r>
            <a:endParaRPr lang="en-US" sz="21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223" y="4210391"/>
            <a:ext cx="2141360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1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Consumer 2</a:t>
            </a:r>
            <a:endParaRPr lang="en-US" sz="21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24512" y="4210391"/>
            <a:ext cx="2141360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1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Consumer 3</a:t>
            </a:r>
            <a:endParaRPr lang="en-US" sz="21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6" name="Elbow Connector 35"/>
          <p:cNvCxnSpPr>
            <a:stCxn id="21" idx="0"/>
            <a:endCxn id="32" idx="3"/>
          </p:cNvCxnSpPr>
          <p:nvPr/>
        </p:nvCxnSpPr>
        <p:spPr>
          <a:xfrm rot="5400000" flipH="1" flipV="1">
            <a:off x="1923697" y="2620523"/>
            <a:ext cx="794333" cy="2083573"/>
          </a:xfrm>
          <a:prstGeom prst="bentConnector2">
            <a:avLst/>
          </a:prstGeom>
          <a:ln w="381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1"/>
            <a:endCxn id="20" idx="0"/>
          </p:cNvCxnSpPr>
          <p:nvPr/>
        </p:nvCxnSpPr>
        <p:spPr>
          <a:xfrm>
            <a:off x="5548639" y="3265142"/>
            <a:ext cx="2074326" cy="794333"/>
          </a:xfrm>
          <a:prstGeom prst="bentConnector2">
            <a:avLst/>
          </a:prstGeom>
          <a:ln w="381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455644" y="3589911"/>
            <a:ext cx="0" cy="469564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55644" y="2270463"/>
            <a:ext cx="0" cy="66990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21329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843</TotalTime>
  <Words>51</Words>
  <Application>Microsoft Office PowerPoint</Application>
  <PresentationFormat>On-screen Show (16:9)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Uttran Ishtalingam</dc:creator>
  <cp:lastModifiedBy>Uttran Ishtalingam</cp:lastModifiedBy>
  <cp:revision>21</cp:revision>
  <dcterms:created xsi:type="dcterms:W3CDTF">2016-11-09T02:58:03Z</dcterms:created>
  <dcterms:modified xsi:type="dcterms:W3CDTF">2016-11-12T06:48:12Z</dcterms:modified>
</cp:coreProperties>
</file>