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8" r:id="rId3"/>
    <p:sldId id="276" r:id="rId4"/>
    <p:sldId id="318" r:id="rId5"/>
    <p:sldId id="316" r:id="rId6"/>
    <p:sldId id="277" r:id="rId7"/>
    <p:sldId id="275" r:id="rId8"/>
    <p:sldId id="337" r:id="rId9"/>
    <p:sldId id="279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B3C"/>
    <a:srgbClr val="FFFFFF"/>
    <a:srgbClr val="E741C6"/>
    <a:srgbClr val="2FFFFC"/>
    <a:srgbClr val="78E824"/>
    <a:srgbClr val="5D89B8"/>
    <a:srgbClr val="7474C0"/>
    <a:srgbClr val="E4558B"/>
    <a:srgbClr val="C48300"/>
    <a:srgbClr val="FF9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4" autoAdjust="0"/>
    <p:restoredTop sz="94613"/>
  </p:normalViewPr>
  <p:slideViewPr>
    <p:cSldViewPr snapToGrid="0" snapToObjects="1" showGuides="1">
      <p:cViewPr>
        <p:scale>
          <a:sx n="110" d="100"/>
          <a:sy n="110" d="100"/>
        </p:scale>
        <p:origin x="59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64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FCFE5-938E-ED42-893C-4CC5A993302E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76543-A782-464D-B29E-0B6AEC44FB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0B8374-D9DD-6645-8DB1-09819E52ECE3}" type="datetimeFigureOut">
              <a:rPr lang="en-US" smtClean="0"/>
              <a:pPr/>
              <a:t>5/18/17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239C74-5ADD-394F-904D-6E494AB1E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openxmlformats.org/officeDocument/2006/relationships/image" Target="../media/image15.png"/><Relationship Id="rId10" Type="http://schemas.openxmlformats.org/officeDocument/2006/relationships/slide" Target="slide9.xml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Relationship Id="rId3" Type="http://schemas.openxmlformats.org/officeDocument/2006/relationships/slide" Target="slide10.xml"/><Relationship Id="rId4" Type="http://schemas.openxmlformats.org/officeDocument/2006/relationships/hyperlink" Target="ovf(clear())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4.png"/><Relationship Id="rId14" Type="http://schemas.openxmlformats.org/officeDocument/2006/relationships/image" Target="../media/image7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16.png"/><Relationship Id="rId4" Type="http://schemas.openxmlformats.org/officeDocument/2006/relationships/image" Target="../media/image64.png"/><Relationship Id="rId5" Type="http://schemas.openxmlformats.org/officeDocument/2006/relationships/image" Target="../media/image17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20" Type="http://schemas.openxmlformats.org/officeDocument/2006/relationships/image" Target="../media/image13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7.png"/><Relationship Id="rId18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1.xml"/><Relationship Id="rId6" Type="http://schemas.openxmlformats.org/officeDocument/2006/relationships/image" Target="../media/image16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9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4.png"/><Relationship Id="rId13" Type="http://schemas.openxmlformats.org/officeDocument/2006/relationships/image" Target="../media/image37.png"/><Relationship Id="rId14" Type="http://schemas.openxmlformats.org/officeDocument/2006/relationships/image" Target="../media/image7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42.png"/><Relationship Id="rId8" Type="http://schemas.openxmlformats.org/officeDocument/2006/relationships/image" Target="../media/image40.png"/><Relationship Id="rId9" Type="http://schemas.openxmlformats.org/officeDocument/2006/relationships/image" Target="../media/image43.png"/><Relationship Id="rId10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16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40.png"/><Relationship Id="rId10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62.png"/><Relationship Id="rId13" Type="http://schemas.openxmlformats.org/officeDocument/2006/relationships/image" Target="../media/image7.png"/><Relationship Id="rId14" Type="http://schemas.openxmlformats.org/officeDocument/2006/relationships/image" Target="../media/image13.png"/><Relationship Id="rId15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.xml"/><Relationship Id="rId3" Type="http://schemas.openxmlformats.org/officeDocument/2006/relationships/image" Target="../media/image16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lded Corner 72">
            <a:hlinkClick r:id="" action="ppaction://noaction"/>
          </p:cNvPr>
          <p:cNvSpPr/>
          <p:nvPr/>
        </p:nvSpPr>
        <p:spPr>
          <a:xfrm>
            <a:off x="6963797" y="185269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>
            <a:hlinkClick r:id="" action="ppaction://noaction"/>
          </p:cNvPr>
          <p:cNvSpPr/>
          <p:nvPr/>
        </p:nvSpPr>
        <p:spPr>
          <a:xfrm>
            <a:off x="152399" y="3505369"/>
            <a:ext cx="1976525" cy="1447630"/>
          </a:xfrm>
          <a:prstGeom prst="foldedCorner">
            <a:avLst/>
          </a:prstGeom>
          <a:solidFill>
            <a:srgbClr val="FF03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olded Corner 64">
            <a:hlinkClick r:id="" action="ppaction://noaction"/>
          </p:cNvPr>
          <p:cNvSpPr/>
          <p:nvPr/>
        </p:nvSpPr>
        <p:spPr>
          <a:xfrm>
            <a:off x="4697109" y="3503828"/>
            <a:ext cx="1979828" cy="1486157"/>
          </a:xfrm>
          <a:prstGeom prst="foldedCorner">
            <a:avLst/>
          </a:prstGeom>
          <a:solidFill>
            <a:srgbClr val="01E7FF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>
            <a:hlinkClick r:id="" action="ppaction://noaction"/>
          </p:cNvPr>
          <p:cNvSpPr/>
          <p:nvPr/>
        </p:nvSpPr>
        <p:spPr>
          <a:xfrm>
            <a:off x="6963798" y="3504321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>
            <a:hlinkClick r:id="rId2" action="ppaction://hlinksldjump"/>
          </p:cNvPr>
          <p:cNvSpPr/>
          <p:nvPr/>
        </p:nvSpPr>
        <p:spPr>
          <a:xfrm>
            <a:off x="159128" y="1852696"/>
            <a:ext cx="1976523" cy="1415932"/>
          </a:xfrm>
          <a:prstGeom prst="foldedCorner">
            <a:avLst/>
          </a:prstGeom>
          <a:solidFill>
            <a:srgbClr val="A6A6A6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hlinkClick r:id="rId3" action="ppaction://hlinksldjump"/>
          </p:cNvPr>
          <p:cNvSpPr/>
          <p:nvPr/>
        </p:nvSpPr>
        <p:spPr>
          <a:xfrm>
            <a:off x="4697109" y="1863368"/>
            <a:ext cx="1976523" cy="1415932"/>
          </a:xfrm>
          <a:prstGeom prst="foldedCorner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>
            <a:hlinkClick r:id="" action="ppaction://noaction"/>
          </p:cNvPr>
          <p:cNvSpPr/>
          <p:nvPr/>
        </p:nvSpPr>
        <p:spPr>
          <a:xfrm>
            <a:off x="6963798" y="5226008"/>
            <a:ext cx="1976523" cy="1415932"/>
          </a:xfrm>
          <a:prstGeom prst="foldedCorner">
            <a:avLst/>
          </a:prstGeom>
          <a:solidFill>
            <a:srgbClr val="458B3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lded Corner 31">
            <a:hlinkClick r:id="" action="ppaction://noaction"/>
          </p:cNvPr>
          <p:cNvSpPr/>
          <p:nvPr/>
        </p:nvSpPr>
        <p:spPr>
          <a:xfrm>
            <a:off x="4700414" y="5226008"/>
            <a:ext cx="1976523" cy="1415932"/>
          </a:xfrm>
          <a:prstGeom prst="foldedCorner">
            <a:avLst/>
          </a:prstGeom>
          <a:solidFill>
            <a:srgbClr val="3366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>
            <a:hlinkClick r:id="" action="ppaction://noaction"/>
          </p:cNvPr>
          <p:cNvSpPr/>
          <p:nvPr/>
        </p:nvSpPr>
        <p:spPr>
          <a:xfrm>
            <a:off x="2415786" y="5225484"/>
            <a:ext cx="1976523" cy="1415932"/>
          </a:xfrm>
          <a:prstGeom prst="foldedCorner">
            <a:avLst/>
          </a:prstGeom>
          <a:solidFill>
            <a:srgbClr val="660066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3504321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Action words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mic Sans MS"/>
                <a:cs typeface="Comic Sans MS"/>
              </a:rPr>
              <a:t>Places</a:t>
            </a:r>
            <a:endParaRPr lang="en-US" sz="2000" dirty="0">
              <a:solidFill>
                <a:srgbClr val="FFFFFF"/>
              </a:solidFill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0414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Leisure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3798" y="3505369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My day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Little words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371" y="1845122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Chatting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97109" y="187456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Personal Care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7" name="Rounded Rectangle 36">
            <a:hlinkClick r:id="rId4" action="ppaction://hlinkfile"/>
          </p:cNvPr>
          <p:cNvSpPr/>
          <p:nvPr/>
        </p:nvSpPr>
        <p:spPr>
          <a:xfrm>
            <a:off x="152400" y="5225484"/>
            <a:ext cx="1976525" cy="1480116"/>
          </a:xfrm>
          <a:prstGeom prst="roundRect">
            <a:avLst/>
          </a:prstGeom>
          <a:solidFill>
            <a:srgbClr val="CC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 descr="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015" y="3886119"/>
            <a:ext cx="1070866" cy="1070866"/>
          </a:xfrm>
          <a:prstGeom prst="rect">
            <a:avLst/>
          </a:prstGeom>
        </p:spPr>
      </p:pic>
      <p:pic>
        <p:nvPicPr>
          <p:cNvPr id="44" name="Picture 43" descr="128x128.png"/>
          <p:cNvPicPr>
            <a:picLocks noChangeAspect="1"/>
          </p:cNvPicPr>
          <p:nvPr/>
        </p:nvPicPr>
        <p:blipFill>
          <a:blip r:embed="rId6"/>
          <a:srcRect t="14537"/>
          <a:stretch>
            <a:fillRect/>
          </a:stretch>
        </p:blipFill>
        <p:spPr>
          <a:xfrm>
            <a:off x="7274514" y="3804607"/>
            <a:ext cx="1435077" cy="1226466"/>
          </a:xfrm>
          <a:prstGeom prst="rect">
            <a:avLst/>
          </a:prstGeom>
        </p:spPr>
      </p:pic>
      <p:pic>
        <p:nvPicPr>
          <p:cNvPr id="48" name="Picture 47" descr="256x2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970" y="5476297"/>
            <a:ext cx="1192935" cy="1192935"/>
          </a:xfrm>
          <a:prstGeom prst="rect">
            <a:avLst/>
          </a:prstGeom>
        </p:spPr>
      </p:pic>
      <p:sp>
        <p:nvSpPr>
          <p:cNvPr id="60" name="Folded Corner 59">
            <a:hlinkClick r:id="" action="ppaction://noaction"/>
          </p:cNvPr>
          <p:cNvSpPr/>
          <p:nvPr/>
        </p:nvSpPr>
        <p:spPr>
          <a:xfrm>
            <a:off x="2415786" y="3505368"/>
            <a:ext cx="1976525" cy="1447631"/>
          </a:xfrm>
          <a:prstGeom prst="foldedCorner">
            <a:avLst/>
          </a:prstGeom>
          <a:solidFill>
            <a:srgbClr val="B27B06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15786" y="3505369"/>
            <a:ext cx="197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People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63797" y="185374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Things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75" name="Picture 74" descr="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312" y="2166503"/>
            <a:ext cx="1113840" cy="1113840"/>
          </a:xfrm>
          <a:prstGeom prst="rect">
            <a:avLst/>
          </a:prstGeom>
        </p:spPr>
      </p:pic>
      <p:pic>
        <p:nvPicPr>
          <p:cNvPr id="76" name="Picture 75" descr="256x25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9577" y="2274313"/>
            <a:ext cx="961775" cy="961775"/>
          </a:xfrm>
          <a:prstGeom prst="rect">
            <a:avLst/>
          </a:prstGeom>
        </p:spPr>
      </p:pic>
      <p:sp>
        <p:nvSpPr>
          <p:cNvPr id="49" name="Folded Corner 48">
            <a:hlinkClick r:id="rId10" action="ppaction://hlinksldjump"/>
          </p:cNvPr>
          <p:cNvSpPr/>
          <p:nvPr/>
        </p:nvSpPr>
        <p:spPr>
          <a:xfrm>
            <a:off x="2415786" y="1863368"/>
            <a:ext cx="1976523" cy="1415932"/>
          </a:xfrm>
          <a:prstGeom prst="foldedCorner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415785" y="186336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Questions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64" name="Picture 63" descr="128x12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6621" y="5334000"/>
            <a:ext cx="1447800" cy="1447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52404" y="163975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963796" y="163975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 descr="256x256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336716"/>
            <a:ext cx="1295400" cy="1295399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52404" y="16397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63796" y="179893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380" y="274638"/>
            <a:ext cx="3598501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Top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4505" r="1163" b="1356"/>
          <a:stretch/>
        </p:blipFill>
        <p:spPr>
          <a:xfrm>
            <a:off x="7036903" y="2186609"/>
            <a:ext cx="1808923" cy="964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50" y="5425539"/>
            <a:ext cx="1889760" cy="1115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" y="5464476"/>
            <a:ext cx="1944624" cy="1072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90" y="1985088"/>
            <a:ext cx="1353312" cy="160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70" y="3725030"/>
            <a:ext cx="1270728" cy="107748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86155" y="3518371"/>
            <a:ext cx="197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Describing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51" name="Picture 50" descr="256x256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01248" y="485707"/>
            <a:ext cx="1163340" cy="1163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6" y="3780725"/>
            <a:ext cx="1981200" cy="1109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" y="2166503"/>
            <a:ext cx="1081911" cy="924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415786" y="1855947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hlinkClick r:id="" action="ppaction://noaction"/>
          </p:cNvPr>
          <p:cNvSpPr/>
          <p:nvPr/>
        </p:nvSpPr>
        <p:spPr>
          <a:xfrm>
            <a:off x="4700411" y="1855947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>
            <a:hlinkClick r:id="" action="ppaction://noaction"/>
          </p:cNvPr>
          <p:cNvSpPr/>
          <p:nvPr/>
        </p:nvSpPr>
        <p:spPr>
          <a:xfrm>
            <a:off x="6963796" y="1855947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3504321"/>
            <a:ext cx="197652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I need some help</a:t>
            </a:r>
            <a:endParaRPr lang="en-US" sz="17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4" y="5214288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3" y="5225484"/>
            <a:ext cx="197652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Comic Sans MS"/>
                <a:cs typeface="Comic Sans MS"/>
              </a:rPr>
              <a:t>I need to get changed</a:t>
            </a:r>
            <a:endParaRPr lang="en-US" sz="13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5786" y="1868320"/>
            <a:ext cx="197652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I need the toilet</a:t>
            </a:r>
            <a:endParaRPr lang="en-US" sz="17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5787" y="5214288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000000"/>
                </a:solidFill>
                <a:latin typeface="Comic Sans MS"/>
                <a:cs typeface="Comic Sans MS"/>
              </a:rPr>
              <a:t>Can you do my hair?</a:t>
            </a:r>
            <a:endParaRPr lang="en-US" sz="15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0413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I’d love a bath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3798" y="3505369"/>
            <a:ext cx="197652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000000"/>
                </a:solidFill>
                <a:latin typeface="Comic Sans MS"/>
                <a:cs typeface="Comic Sans MS"/>
              </a:rPr>
              <a:t>Can you cut my nails </a:t>
            </a:r>
            <a:endParaRPr lang="en-US" sz="15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7071" y="1852172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body parts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8830" y="1852696"/>
            <a:ext cx="1976523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I don’t feel well. </a:t>
            </a:r>
            <a:endParaRPr lang="en-US" sz="17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pic>
        <p:nvPicPr>
          <p:cNvPr id="34" name="Picture 33" descr="care assistant 2b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81" y="3858788"/>
            <a:ext cx="1050268" cy="1050268"/>
          </a:xfrm>
          <a:prstGeom prst="rect">
            <a:avLst/>
          </a:prstGeom>
        </p:spPr>
      </p:pic>
      <p:pic>
        <p:nvPicPr>
          <p:cNvPr id="35" name="Picture 34" descr="stomach ache_128x128.png"/>
          <p:cNvPicPr>
            <a:picLocks noChangeAspect="1"/>
          </p:cNvPicPr>
          <p:nvPr/>
        </p:nvPicPr>
        <p:blipFill>
          <a:blip r:embed="rId5"/>
          <a:srcRect b="39668"/>
          <a:stretch>
            <a:fillRect/>
          </a:stretch>
        </p:blipFill>
        <p:spPr>
          <a:xfrm>
            <a:off x="4881619" y="2129390"/>
            <a:ext cx="1663830" cy="1003827"/>
          </a:xfrm>
          <a:prstGeom prst="rect">
            <a:avLst/>
          </a:prstGeom>
        </p:spPr>
      </p:pic>
      <p:pic>
        <p:nvPicPr>
          <p:cNvPr id="36" name="Picture 35" descr="128x1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262" y="3717043"/>
            <a:ext cx="1193705" cy="1193705"/>
          </a:xfrm>
          <a:prstGeom prst="rect">
            <a:avLst/>
          </a:prstGeom>
        </p:spPr>
      </p:pic>
      <p:pic>
        <p:nvPicPr>
          <p:cNvPr id="37" name="Picture 36" descr="128x1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335" y="5414623"/>
            <a:ext cx="1215597" cy="1215597"/>
          </a:xfrm>
          <a:prstGeom prst="rect">
            <a:avLst/>
          </a:prstGeom>
        </p:spPr>
      </p:pic>
      <p:pic>
        <p:nvPicPr>
          <p:cNvPr id="43" name="Picture 42" descr="hairbrush_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386451">
            <a:off x="2461762" y="5560467"/>
            <a:ext cx="837171" cy="837171"/>
          </a:xfrm>
          <a:prstGeom prst="rect">
            <a:avLst/>
          </a:prstGeom>
        </p:spPr>
      </p:pic>
      <p:pic>
        <p:nvPicPr>
          <p:cNvPr id="44" name="Picture 43" descr="128x12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298" y="3828534"/>
            <a:ext cx="1144174" cy="1144174"/>
          </a:xfrm>
          <a:prstGeom prst="rect">
            <a:avLst/>
          </a:prstGeom>
        </p:spPr>
      </p:pic>
      <p:pic>
        <p:nvPicPr>
          <p:cNvPr id="45" name="Picture 44" descr="128x12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3207" y="2129390"/>
            <a:ext cx="1143141" cy="1143141"/>
          </a:xfrm>
          <a:prstGeom prst="rect">
            <a:avLst/>
          </a:prstGeom>
        </p:spPr>
      </p:pic>
      <p:pic>
        <p:nvPicPr>
          <p:cNvPr id="46" name="Picture 45" descr="128x12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575" y="5517872"/>
            <a:ext cx="1112348" cy="1112348"/>
          </a:xfrm>
          <a:prstGeom prst="rect">
            <a:avLst/>
          </a:prstGeom>
        </p:spPr>
      </p:pic>
      <p:pic>
        <p:nvPicPr>
          <p:cNvPr id="47" name="Picture 46" descr="body outline_128x128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5910" y="2223053"/>
            <a:ext cx="1048826" cy="104882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679169" y="5180349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7724" y="5178027"/>
            <a:ext cx="1976523" cy="1415932"/>
          </a:xfrm>
          <a:prstGeom prst="rect">
            <a:avLst/>
          </a:prstGeom>
          <a:solidFill>
            <a:srgbClr val="FF9CF8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15786" y="3504321"/>
            <a:ext cx="1976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I’d like a shower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64" name="Picture 63" descr="128x128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3207" y="3790748"/>
            <a:ext cx="1143141" cy="1143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care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256x256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63" name="Picture 62" descr="256x256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olded Corner 74">
            <a:hlinkClick r:id="rId2" action="ppaction://hlinksldjump"/>
          </p:cNvPr>
          <p:cNvSpPr/>
          <p:nvPr/>
        </p:nvSpPr>
        <p:spPr>
          <a:xfrm>
            <a:off x="152402" y="5202718"/>
            <a:ext cx="1976523" cy="1415932"/>
          </a:xfrm>
          <a:prstGeom prst="foldedCorner">
            <a:avLst/>
          </a:prstGeom>
          <a:solidFill>
            <a:srgbClr val="FFC000"/>
          </a:solidFill>
          <a:ln w="7632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olded Corner 44">
            <a:hlinkClick r:id="rId3" action="ppaction://hlinksldjump"/>
          </p:cNvPr>
          <p:cNvSpPr/>
          <p:nvPr/>
        </p:nvSpPr>
        <p:spPr>
          <a:xfrm>
            <a:off x="2415786" y="1855947"/>
            <a:ext cx="1976523" cy="1415932"/>
          </a:xfrm>
          <a:prstGeom prst="foldedCorner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lded Corner 45">
            <a:hlinkClick r:id="rId4" action="ppaction://hlinksldjump"/>
          </p:cNvPr>
          <p:cNvSpPr/>
          <p:nvPr/>
        </p:nvSpPr>
        <p:spPr>
          <a:xfrm>
            <a:off x="4700411" y="1841500"/>
            <a:ext cx="1976523" cy="1415932"/>
          </a:xfrm>
          <a:prstGeom prst="foldedCorner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5785" y="349312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I’m fine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3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My stories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170" y="3493649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ok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5787" y="521428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sorry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3796" y="3493649"/>
            <a:ext cx="1976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I’m not so good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415" y="5214812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0414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 don’t know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6" y="350875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Hello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3798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0411" y="1852172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WML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63796" y="1852696"/>
            <a:ext cx="197652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I can’t find what I want to say?</a:t>
            </a:r>
            <a:endParaRPr lang="en-US" sz="1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2170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About me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Folded Corner 38">
            <a:hlinkClick r:id="rId5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6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963799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bye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7" name="Picture 46" descr="stomach ache_128x128.png"/>
          <p:cNvPicPr>
            <a:picLocks noChangeAspect="1"/>
          </p:cNvPicPr>
          <p:nvPr/>
        </p:nvPicPr>
        <p:blipFill>
          <a:blip r:embed="rId7"/>
          <a:srcRect b="39668"/>
          <a:stretch>
            <a:fillRect/>
          </a:stretch>
        </p:blipFill>
        <p:spPr>
          <a:xfrm>
            <a:off x="7152557" y="3862981"/>
            <a:ext cx="1552989" cy="936954"/>
          </a:xfrm>
          <a:prstGeom prst="rect">
            <a:avLst/>
          </a:prstGeom>
        </p:spPr>
      </p:pic>
      <p:pic>
        <p:nvPicPr>
          <p:cNvPr id="49" name="Picture 48" descr="visitor 1a_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132" y="3819826"/>
            <a:ext cx="980109" cy="980109"/>
          </a:xfrm>
          <a:prstGeom prst="rect">
            <a:avLst/>
          </a:prstGeom>
        </p:spPr>
      </p:pic>
      <p:pic>
        <p:nvPicPr>
          <p:cNvPr id="50" name="Picture 49" descr="comedy tv_128x128.png"/>
          <p:cNvPicPr>
            <a:picLocks noChangeAspect="1"/>
          </p:cNvPicPr>
          <p:nvPr/>
        </p:nvPicPr>
        <p:blipFill>
          <a:blip r:embed="rId9"/>
          <a:srcRect l="18848" t="30772" r="23730" b="32386"/>
          <a:stretch>
            <a:fillRect/>
          </a:stretch>
        </p:blipFill>
        <p:spPr>
          <a:xfrm>
            <a:off x="445103" y="5730764"/>
            <a:ext cx="1223219" cy="784821"/>
          </a:xfrm>
          <a:prstGeom prst="rect">
            <a:avLst/>
          </a:prstGeom>
        </p:spPr>
      </p:pic>
      <p:pic>
        <p:nvPicPr>
          <p:cNvPr id="53" name="Picture 52" descr="work book_128x12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813" y="5598723"/>
            <a:ext cx="769442" cy="769441"/>
          </a:xfrm>
          <a:prstGeom prst="rect">
            <a:avLst/>
          </a:prstGeom>
        </p:spPr>
      </p:pic>
      <p:sp>
        <p:nvSpPr>
          <p:cNvPr id="54" name="Quad Arrow 53"/>
          <p:cNvSpPr/>
          <p:nvPr/>
        </p:nvSpPr>
        <p:spPr>
          <a:xfrm>
            <a:off x="3886200" y="1872992"/>
            <a:ext cx="533400" cy="569299"/>
          </a:xfrm>
          <a:prstGeom prst="quadArrow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collar 1_128x12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0015" y="5536685"/>
            <a:ext cx="1081081" cy="1081081"/>
          </a:xfrm>
          <a:prstGeom prst="rect">
            <a:avLst/>
          </a:prstGeom>
        </p:spPr>
      </p:pic>
      <p:pic>
        <p:nvPicPr>
          <p:cNvPr id="61" name="Picture 60" descr="128x128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203638" y="3862981"/>
            <a:ext cx="825090" cy="825090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5130615" y="3893818"/>
            <a:ext cx="911225" cy="888258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 descr="shoulder_128x128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1986" y="5567673"/>
            <a:ext cx="952500" cy="952500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rot="5400000">
            <a:off x="5257534" y="5814619"/>
            <a:ext cx="420257" cy="1588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684998" y="5800411"/>
            <a:ext cx="420257" cy="1588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128x128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9132" y="3819826"/>
            <a:ext cx="1089231" cy="1089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84" y="274638"/>
            <a:ext cx="3411237" cy="1143000"/>
          </a:xfrm>
        </p:spPr>
        <p:txBody>
          <a:bodyPr/>
          <a:lstStyle/>
          <a:p>
            <a:r>
              <a:rPr lang="en-US" dirty="0" smtClean="0"/>
              <a:t>chatting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1" y="2201247"/>
            <a:ext cx="1359408" cy="969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5" y="2103995"/>
            <a:ext cx="1469136" cy="10850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59" y="5487078"/>
            <a:ext cx="1395984" cy="10485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20" y="2333915"/>
            <a:ext cx="1127760" cy="83515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 descr="256x256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60" name="Picture 59" descr="256x256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lded Corner 75">
            <a:hlinkClick r:id="rId2" action="ppaction://hlinksldjump"/>
          </p:cNvPr>
          <p:cNvSpPr/>
          <p:nvPr/>
        </p:nvSpPr>
        <p:spPr>
          <a:xfrm>
            <a:off x="152408" y="5226008"/>
            <a:ext cx="1976523" cy="1415932"/>
          </a:xfrm>
          <a:prstGeom prst="foldedCorner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olded Corner 74">
            <a:hlinkClick r:id="rId3" action="ppaction://hlinksldjump"/>
          </p:cNvPr>
          <p:cNvSpPr/>
          <p:nvPr/>
        </p:nvSpPr>
        <p:spPr>
          <a:xfrm>
            <a:off x="2432170" y="5226008"/>
            <a:ext cx="1976523" cy="1415932"/>
          </a:xfrm>
          <a:prstGeom prst="foldedCorner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olded Corner 73">
            <a:hlinkClick r:id="" action="ppaction://noaction"/>
          </p:cNvPr>
          <p:cNvSpPr/>
          <p:nvPr/>
        </p:nvSpPr>
        <p:spPr>
          <a:xfrm>
            <a:off x="152406" y="3505369"/>
            <a:ext cx="1976525" cy="1447631"/>
          </a:xfrm>
          <a:prstGeom prst="foldedCorner">
            <a:avLst/>
          </a:prstGeom>
          <a:solidFill>
            <a:srgbClr val="B27B06"/>
          </a:solid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olded Corner 72">
            <a:hlinkClick r:id="rId4" action="ppaction://hlinksldjump"/>
          </p:cNvPr>
          <p:cNvSpPr/>
          <p:nvPr/>
        </p:nvSpPr>
        <p:spPr>
          <a:xfrm>
            <a:off x="4707136" y="5226008"/>
            <a:ext cx="1976523" cy="1415932"/>
          </a:xfrm>
          <a:prstGeom prst="foldedCorner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3504321"/>
            <a:ext cx="1976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About my family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3" y="5225484"/>
            <a:ext cx="19765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omic Sans MS"/>
                <a:cs typeface="Comic Sans MS"/>
              </a:rPr>
              <a:t>I like  </a:t>
            </a:r>
            <a:endParaRPr lang="en-US" sz="1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5787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pet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0413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school/work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3798" y="3505369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TV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00411" y="1852172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 live in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63796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birthday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2170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My name is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Folded Corner 38">
            <a:hlinkClick r:id="rId5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6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07139" y="5225484"/>
            <a:ext cx="19765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omic Sans MS"/>
                <a:cs typeface="Comic Sans MS"/>
              </a:rPr>
              <a:t>Tell me about you.</a:t>
            </a:r>
            <a:endParaRPr lang="en-US" sz="1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5786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 don’t like 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6822" y="2754868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76146" y="2799449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063" y="4365455"/>
            <a:ext cx="1174044" cy="3693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48900" y="4419826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50556" y="4365455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48900" y="6112510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pic>
        <p:nvPicPr>
          <p:cNvPr id="61" name="Picture 60" descr="128x128.png"/>
          <p:cNvPicPr>
            <a:picLocks noChangeAspect="1"/>
          </p:cNvPicPr>
          <p:nvPr/>
        </p:nvPicPr>
        <p:blipFill>
          <a:blip r:embed="rId7"/>
          <a:srcRect r="45584" b="35538"/>
          <a:stretch>
            <a:fillRect/>
          </a:stretch>
        </p:blipFill>
        <p:spPr>
          <a:xfrm>
            <a:off x="2971799" y="2057249"/>
            <a:ext cx="745209" cy="858469"/>
          </a:xfrm>
          <a:prstGeom prst="rect">
            <a:avLst/>
          </a:prstGeom>
        </p:spPr>
      </p:pic>
      <p:pic>
        <p:nvPicPr>
          <p:cNvPr id="62" name="Picture 61" descr="outside_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3" y="3739705"/>
            <a:ext cx="1056996" cy="1056996"/>
          </a:xfrm>
          <a:prstGeom prst="rect">
            <a:avLst/>
          </a:prstGeom>
        </p:spPr>
      </p:pic>
      <p:pic>
        <p:nvPicPr>
          <p:cNvPr id="63" name="Picture 62" descr="outside_128x128.png"/>
          <p:cNvPicPr>
            <a:picLocks noChangeAspect="1"/>
          </p:cNvPicPr>
          <p:nvPr/>
        </p:nvPicPr>
        <p:blipFill>
          <a:blip r:embed="rId8"/>
          <a:srcRect l="61914" t="38325"/>
          <a:stretch>
            <a:fillRect/>
          </a:stretch>
        </p:blipFill>
        <p:spPr>
          <a:xfrm>
            <a:off x="1428588" y="3904431"/>
            <a:ext cx="491037" cy="795165"/>
          </a:xfrm>
          <a:prstGeom prst="rect">
            <a:avLst/>
          </a:prstGeom>
        </p:spPr>
      </p:pic>
      <p:pic>
        <p:nvPicPr>
          <p:cNvPr id="64" name="Picture 63" descr="outside_128x128.png"/>
          <p:cNvPicPr>
            <a:picLocks noChangeAspect="1"/>
          </p:cNvPicPr>
          <p:nvPr/>
        </p:nvPicPr>
        <p:blipFill>
          <a:blip r:embed="rId8"/>
          <a:srcRect r="31944"/>
          <a:stretch>
            <a:fillRect/>
          </a:stretch>
        </p:blipFill>
        <p:spPr>
          <a:xfrm>
            <a:off x="5234268" y="2057249"/>
            <a:ext cx="752503" cy="1105718"/>
          </a:xfrm>
          <a:prstGeom prst="rect">
            <a:avLst/>
          </a:prstGeom>
        </p:spPr>
      </p:pic>
      <p:pic>
        <p:nvPicPr>
          <p:cNvPr id="65" name="Picture 64" descr="group work_128x128.png"/>
          <p:cNvPicPr>
            <a:picLocks noChangeAspect="1"/>
          </p:cNvPicPr>
          <p:nvPr/>
        </p:nvPicPr>
        <p:blipFill>
          <a:blip r:embed="rId9"/>
          <a:srcRect r="49805"/>
          <a:stretch>
            <a:fillRect/>
          </a:stretch>
        </p:blipFill>
        <p:spPr>
          <a:xfrm>
            <a:off x="5375967" y="3711150"/>
            <a:ext cx="450822" cy="898134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6963799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858" y="274638"/>
            <a:ext cx="4073275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0" y="5344639"/>
            <a:ext cx="1652016" cy="1243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20" y="5460521"/>
            <a:ext cx="993648" cy="987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09" y="5549154"/>
            <a:ext cx="1865376" cy="932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96" y="2730152"/>
            <a:ext cx="1280160" cy="7680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58" y="3735351"/>
            <a:ext cx="1871472" cy="755904"/>
          </a:xfrm>
          <a:prstGeom prst="rect">
            <a:avLst/>
          </a:prstGeom>
        </p:spPr>
      </p:pic>
      <p:pic>
        <p:nvPicPr>
          <p:cNvPr id="78" name="Picture 77" descr="128x128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7001" y="2049062"/>
            <a:ext cx="1075139" cy="107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06" y="4324680"/>
            <a:ext cx="1280160" cy="768096"/>
          </a:xfrm>
          <a:prstGeom prst="rect">
            <a:avLst/>
          </a:prstGeom>
        </p:spPr>
      </p:pic>
      <p:pic>
        <p:nvPicPr>
          <p:cNvPr id="67" name="Picture 66" descr="change tv channel , to_128x128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7490" y="3784336"/>
            <a:ext cx="1054244" cy="105424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 descr="256x256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79" name="Picture 78" descr="256x256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7705" y="183945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 like 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63798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rgbClr val="000000"/>
              </a:solidFill>
            </a:endParaRPr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51734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52406" y="5225484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15791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700417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322" y="274638"/>
            <a:ext cx="3345629" cy="1143000"/>
          </a:xfrm>
        </p:spPr>
        <p:txBody>
          <a:bodyPr/>
          <a:lstStyle/>
          <a:p>
            <a:r>
              <a:rPr lang="en-US" dirty="0" smtClean="0"/>
              <a:t>I like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53" y="2034952"/>
            <a:ext cx="1688592" cy="124358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256x2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35" name="Picture 34" descr="256x2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5787" y="184097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I don’t like 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63798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rgbClr val="000000"/>
              </a:solidFill>
            </a:endParaRPr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52406" y="5225484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15791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700417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 descr="candy hearts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82" y="2189226"/>
            <a:ext cx="990462" cy="990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don’t like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68" y="2367555"/>
            <a:ext cx="1280160" cy="108508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256x2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35" name="Picture 34" descr="256x2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3504321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You live with?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4" y="5214288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3" y="5225484"/>
            <a:ext cx="19765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 do you like? </a:t>
            </a:r>
            <a:endParaRPr lang="en-US" sz="1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5787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Any pets?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5787" y="5214288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0413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school/work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415" y="5214812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3798" y="3505369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How old?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8388" y="5213654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00411" y="1852172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Where live?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63796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Birthday? 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2170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 name?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15786" y="5226008"/>
            <a:ext cx="1976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 don’t you like?</a:t>
            </a:r>
            <a:endParaRPr lang="en-US" sz="1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6822" y="2754868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76146" y="2799449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1000" y="6091609"/>
            <a:ext cx="15032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063" y="4365455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48900" y="4419826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50556" y="4365455"/>
            <a:ext cx="1174044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48900" y="6112510"/>
            <a:ext cx="1390068" cy="36933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</a:t>
            </a:r>
            <a:endParaRPr lang="en-US" dirty="0"/>
          </a:p>
        </p:txBody>
      </p:sp>
      <p:pic>
        <p:nvPicPr>
          <p:cNvPr id="61" name="Picture 60" descr="128x128.png"/>
          <p:cNvPicPr>
            <a:picLocks noChangeAspect="1"/>
          </p:cNvPicPr>
          <p:nvPr/>
        </p:nvPicPr>
        <p:blipFill>
          <a:blip r:embed="rId4"/>
          <a:srcRect r="45584" b="35538"/>
          <a:stretch>
            <a:fillRect/>
          </a:stretch>
        </p:blipFill>
        <p:spPr>
          <a:xfrm>
            <a:off x="2971799" y="2057249"/>
            <a:ext cx="745209" cy="858469"/>
          </a:xfrm>
          <a:prstGeom prst="rect">
            <a:avLst/>
          </a:prstGeom>
        </p:spPr>
      </p:pic>
      <p:pic>
        <p:nvPicPr>
          <p:cNvPr id="62" name="Picture 61" descr="outside_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3" y="3739705"/>
            <a:ext cx="1056996" cy="1056996"/>
          </a:xfrm>
          <a:prstGeom prst="rect">
            <a:avLst/>
          </a:prstGeom>
        </p:spPr>
      </p:pic>
      <p:pic>
        <p:nvPicPr>
          <p:cNvPr id="63" name="Picture 62" descr="outside_128x128.png"/>
          <p:cNvPicPr>
            <a:picLocks noChangeAspect="1"/>
          </p:cNvPicPr>
          <p:nvPr/>
        </p:nvPicPr>
        <p:blipFill>
          <a:blip r:embed="rId5"/>
          <a:srcRect l="61914" t="38325"/>
          <a:stretch>
            <a:fillRect/>
          </a:stretch>
        </p:blipFill>
        <p:spPr>
          <a:xfrm>
            <a:off x="1428588" y="3904431"/>
            <a:ext cx="491037" cy="795165"/>
          </a:xfrm>
          <a:prstGeom prst="rect">
            <a:avLst/>
          </a:prstGeom>
        </p:spPr>
      </p:pic>
      <p:pic>
        <p:nvPicPr>
          <p:cNvPr id="64" name="Picture 63" descr="outside_128x128.png"/>
          <p:cNvPicPr>
            <a:picLocks noChangeAspect="1"/>
          </p:cNvPicPr>
          <p:nvPr/>
        </p:nvPicPr>
        <p:blipFill>
          <a:blip r:embed="rId5"/>
          <a:srcRect r="31944"/>
          <a:stretch>
            <a:fillRect/>
          </a:stretch>
        </p:blipFill>
        <p:spPr>
          <a:xfrm>
            <a:off x="5234268" y="2057249"/>
            <a:ext cx="752503" cy="1105718"/>
          </a:xfrm>
          <a:prstGeom prst="rect">
            <a:avLst/>
          </a:prstGeom>
        </p:spPr>
      </p:pic>
      <p:pic>
        <p:nvPicPr>
          <p:cNvPr id="65" name="Picture 64" descr="group work_128x128.png"/>
          <p:cNvPicPr>
            <a:picLocks noChangeAspect="1"/>
          </p:cNvPicPr>
          <p:nvPr/>
        </p:nvPicPr>
        <p:blipFill>
          <a:blip r:embed="rId6"/>
          <a:srcRect r="49805"/>
          <a:stretch>
            <a:fillRect/>
          </a:stretch>
        </p:blipFill>
        <p:spPr>
          <a:xfrm>
            <a:off x="5375967" y="3711150"/>
            <a:ext cx="450822" cy="898134"/>
          </a:xfrm>
          <a:prstGeom prst="rect">
            <a:avLst/>
          </a:prstGeom>
        </p:spPr>
      </p:pic>
      <p:pic>
        <p:nvPicPr>
          <p:cNvPr id="71" name="Picture 70" descr="128x1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5598013"/>
            <a:ext cx="862928" cy="862928"/>
          </a:xfrm>
          <a:prstGeom prst="rect">
            <a:avLst/>
          </a:prstGeom>
        </p:spPr>
      </p:pic>
      <p:pic>
        <p:nvPicPr>
          <p:cNvPr id="72" name="Picture 71" descr="candy hearts_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782" y="5470479"/>
            <a:ext cx="990462" cy="990462"/>
          </a:xfrm>
          <a:prstGeom prst="rect">
            <a:avLst/>
          </a:prstGeom>
        </p:spPr>
      </p:pic>
      <p:pic>
        <p:nvPicPr>
          <p:cNvPr id="73" name="Picture 72" descr="candy hearts_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482" y="5564038"/>
            <a:ext cx="990462" cy="990462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3048000" y="5825432"/>
            <a:ext cx="609600" cy="57584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048000" y="5805092"/>
            <a:ext cx="609600" cy="59618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00411" y="5236031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Do you have?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77" name="Picture 76" descr="fist_128x12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 flipV="1">
            <a:off x="5564371" y="5538627"/>
            <a:ext cx="1091593" cy="1091593"/>
          </a:xfrm>
          <a:prstGeom prst="rect">
            <a:avLst/>
          </a:prstGeom>
        </p:spPr>
      </p:pic>
      <p:pic>
        <p:nvPicPr>
          <p:cNvPr id="78" name="Picture 77" descr="128x1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411" y="5497118"/>
            <a:ext cx="961540" cy="961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900" y="274638"/>
            <a:ext cx="3575700" cy="774598"/>
          </a:xfrm>
        </p:spPr>
        <p:txBody>
          <a:bodyPr/>
          <a:lstStyle/>
          <a:p>
            <a:r>
              <a:rPr lang="en-US" sz="3000" dirty="0" smtClean="0"/>
              <a:t>Tell me about you</a:t>
            </a:r>
            <a:endParaRPr lang="en-US" sz="30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58" y="3735351"/>
            <a:ext cx="1871472" cy="75590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96" y="2730152"/>
            <a:ext cx="1280160" cy="7680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77" y="4331151"/>
            <a:ext cx="1280160" cy="768096"/>
          </a:xfrm>
          <a:prstGeom prst="rect">
            <a:avLst/>
          </a:prstGeom>
        </p:spPr>
      </p:pic>
      <p:pic>
        <p:nvPicPr>
          <p:cNvPr id="60" name="Picture 59" descr="old person 3_128x128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3840" y="3739705"/>
            <a:ext cx="1017894" cy="1017894"/>
          </a:xfrm>
          <a:prstGeom prst="rect">
            <a:avLst/>
          </a:prstGeom>
        </p:spPr>
      </p:pic>
      <p:pic>
        <p:nvPicPr>
          <p:cNvPr id="70" name="Picture 69" descr="128x128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7490" y="2049062"/>
            <a:ext cx="1075139" cy="107513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 descr="256x256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88" name="Picture 87" descr="256x256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3504321"/>
            <a:ext cx="1976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I love you.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4" y="5214288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3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don’t 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5787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whatever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5787" y="5214288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not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0413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no way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415" y="5214812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0414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well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3798" y="3505369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shut up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3798" y="5226008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00411" y="1852172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go away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BFBFB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3796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wow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2170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chill out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963799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cool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29" name="Picture 28" descr="finger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62" y="5525062"/>
            <a:ext cx="1062744" cy="1062744"/>
          </a:xfrm>
          <a:prstGeom prst="rect">
            <a:avLst/>
          </a:prstGeom>
        </p:spPr>
      </p:pic>
      <p:pic>
        <p:nvPicPr>
          <p:cNvPr id="35" name="Picture 34" descr="relax 3 , to_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623" y="2109592"/>
            <a:ext cx="1224820" cy="1224820"/>
          </a:xfrm>
          <a:prstGeom prst="rect">
            <a:avLst/>
          </a:prstGeom>
        </p:spPr>
      </p:pic>
      <p:pic>
        <p:nvPicPr>
          <p:cNvPr id="36" name="Picture 35" descr="quiet_128x1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011" y="3781320"/>
            <a:ext cx="1128785" cy="1128785"/>
          </a:xfrm>
          <a:prstGeom prst="rect">
            <a:avLst/>
          </a:prstGeom>
        </p:spPr>
      </p:pic>
      <p:pic>
        <p:nvPicPr>
          <p:cNvPr id="37" name="Picture 36" descr="race athletics_128x1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2282449"/>
            <a:ext cx="974983" cy="974983"/>
          </a:xfrm>
          <a:prstGeom prst="rect">
            <a:avLst/>
          </a:prstGeom>
        </p:spPr>
      </p:pic>
      <p:pic>
        <p:nvPicPr>
          <p:cNvPr id="42" name="Picture 41" descr="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103" y="3819864"/>
            <a:ext cx="1067485" cy="1067485"/>
          </a:xfrm>
          <a:prstGeom prst="rect">
            <a:avLst/>
          </a:prstGeom>
        </p:spPr>
      </p:pic>
      <p:pic>
        <p:nvPicPr>
          <p:cNvPr id="45" name="Picture 44" descr="candy hearts_128x12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62" y="3781320"/>
            <a:ext cx="990462" cy="990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22" y="1904250"/>
            <a:ext cx="1261849" cy="18359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03" y="3853734"/>
            <a:ext cx="1005840" cy="9997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91" y="5622678"/>
            <a:ext cx="725424" cy="72542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1" t="23483" r="20236" b="30462"/>
          <a:stretch/>
        </p:blipFill>
        <p:spPr>
          <a:xfrm>
            <a:off x="4890051" y="5565913"/>
            <a:ext cx="1699591" cy="86470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27297" r="3826" b="4717"/>
          <a:stretch/>
        </p:blipFill>
        <p:spPr>
          <a:xfrm>
            <a:off x="7036904" y="5555974"/>
            <a:ext cx="1769165" cy="107342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 descr="256x256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58" name="Picture 57" descr="256x25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FFC000"/>
          </a:solidFill>
          <a:ln w="7632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5787" y="1840976"/>
            <a:ext cx="19765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Let me tell you something 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63798" y="5226008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51734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52406" y="5225484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15791" y="5226008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700417" y="5226008"/>
            <a:ext cx="1976523" cy="141593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omedy tv_128x128.png"/>
          <p:cNvPicPr>
            <a:picLocks noChangeAspect="1"/>
          </p:cNvPicPr>
          <p:nvPr/>
        </p:nvPicPr>
        <p:blipFill>
          <a:blip r:embed="rId4"/>
          <a:srcRect l="18848" t="30772" r="23730" b="32386"/>
          <a:stretch>
            <a:fillRect/>
          </a:stretch>
        </p:blipFill>
        <p:spPr>
          <a:xfrm>
            <a:off x="2729089" y="2457653"/>
            <a:ext cx="1125361" cy="722035"/>
          </a:xfrm>
          <a:prstGeom prst="rect">
            <a:avLst/>
          </a:prstGeom>
        </p:spPr>
      </p:pic>
      <p:pic>
        <p:nvPicPr>
          <p:cNvPr id="25" name="Picture 24" descr="work book_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799" y="2325613"/>
            <a:ext cx="707887" cy="70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stories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256x2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37" name="Picture 36" descr="256x2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15788" y="3493649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15787" y="5214288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5789" y="1841500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3" y="3493125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2" y="3504321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where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788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4" y="5214288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5789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2170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who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786" y="5225484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0414" y="3493649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0413" y="3504845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where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415" y="5214812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9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How are you?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3799" y="3494173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00415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why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3798" y="5226008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3797" y="522600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412" y="1840976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63797" y="1841500"/>
            <a:ext cx="1976523" cy="1415932"/>
          </a:xfrm>
          <a:prstGeom prst="rect">
            <a:avLst/>
          </a:prstGeom>
          <a:solidFill>
            <a:srgbClr val="FF66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63796" y="1852696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when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2170" y="1852696"/>
            <a:ext cx="1976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Can I see that?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Folded Corner 38">
            <a:hlinkClick r:id="rId2" action="ppaction://hlinksldjump"/>
          </p:cNvPr>
          <p:cNvSpPr/>
          <p:nvPr/>
        </p:nvSpPr>
        <p:spPr>
          <a:xfrm>
            <a:off x="152406" y="1840976"/>
            <a:ext cx="1976523" cy="1415932"/>
          </a:xfrm>
          <a:prstGeom prst="foldedCorner">
            <a:avLst/>
          </a:prstGeom>
          <a:solidFill>
            <a:srgbClr val="FFEF07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5" y="1855947"/>
            <a:ext cx="19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Top Page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1" name="Picture 40" descr="128x128.png"/>
          <p:cNvPicPr>
            <a:picLocks noChangeAspect="1"/>
          </p:cNvPicPr>
          <p:nvPr/>
        </p:nvPicPr>
        <p:blipFill>
          <a:blip r:embed="rId3"/>
          <a:srcRect t="20681" b="17564"/>
          <a:stretch>
            <a:fillRect/>
          </a:stretch>
        </p:blipFill>
        <p:spPr>
          <a:xfrm>
            <a:off x="425183" y="2278639"/>
            <a:ext cx="1459061" cy="9010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00411" y="1857991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What’s next?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 descr="what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942" y="3906592"/>
            <a:ext cx="919727" cy="919727"/>
          </a:xfrm>
          <a:prstGeom prst="rect">
            <a:avLst/>
          </a:prstGeom>
        </p:spPr>
      </p:pic>
      <p:pic>
        <p:nvPicPr>
          <p:cNvPr id="47" name="Picture 46" descr="when_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013" y="2031440"/>
            <a:ext cx="1397560" cy="1397560"/>
          </a:xfrm>
          <a:prstGeom prst="rect">
            <a:avLst/>
          </a:prstGeom>
        </p:spPr>
      </p:pic>
      <p:pic>
        <p:nvPicPr>
          <p:cNvPr id="48" name="Picture 47" descr="where 1_128x1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63" y="3796001"/>
            <a:ext cx="1117580" cy="1117580"/>
          </a:xfrm>
          <a:prstGeom prst="rect">
            <a:avLst/>
          </a:prstGeom>
        </p:spPr>
      </p:pic>
      <p:pic>
        <p:nvPicPr>
          <p:cNvPr id="49" name="Picture 48" descr="why_128x1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946" y="5558681"/>
            <a:ext cx="1008927" cy="1008927"/>
          </a:xfrm>
          <a:prstGeom prst="rect">
            <a:avLst/>
          </a:prstGeom>
        </p:spPr>
      </p:pic>
      <p:pic>
        <p:nvPicPr>
          <p:cNvPr id="51" name="Picture 50" descr="who_128x1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339" y="5496593"/>
            <a:ext cx="1039971" cy="1039971"/>
          </a:xfrm>
          <a:prstGeom prst="rect">
            <a:avLst/>
          </a:prstGeom>
        </p:spPr>
      </p:pic>
      <p:pic>
        <p:nvPicPr>
          <p:cNvPr id="55" name="Picture 54" descr="where_128x12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526" y="5487095"/>
            <a:ext cx="1133102" cy="1133102"/>
          </a:xfrm>
          <a:prstGeom prst="rect">
            <a:avLst/>
          </a:prstGeom>
        </p:spPr>
      </p:pic>
      <p:pic>
        <p:nvPicPr>
          <p:cNvPr id="56" name="Picture 55" descr="what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08" y="2271183"/>
            <a:ext cx="980997" cy="980997"/>
          </a:xfrm>
          <a:prstGeom prst="rect">
            <a:avLst/>
          </a:prstGeom>
        </p:spPr>
      </p:pic>
      <p:pic>
        <p:nvPicPr>
          <p:cNvPr id="57" name="Picture 56" descr="next_128x12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9639" y="2212744"/>
            <a:ext cx="1054620" cy="1054620"/>
          </a:xfrm>
          <a:prstGeom prst="rect">
            <a:avLst/>
          </a:prstGeom>
        </p:spPr>
      </p:pic>
      <p:pic>
        <p:nvPicPr>
          <p:cNvPr id="58" name="Picture 57" descr="128x12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7389" y="5551309"/>
            <a:ext cx="961540" cy="961540"/>
          </a:xfrm>
          <a:prstGeom prst="rect">
            <a:avLst/>
          </a:prstGeom>
        </p:spPr>
      </p:pic>
      <p:pic>
        <p:nvPicPr>
          <p:cNvPr id="62" name="Picture 61" descr="where 1_128x1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946" y="3796001"/>
            <a:ext cx="1022830" cy="102283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963799" y="3516427"/>
            <a:ext cx="197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/>
                <a:cs typeface="Comic Sans MS"/>
              </a:rPr>
              <a:t>What do you think?</a:t>
            </a:r>
            <a:endParaRPr lang="en-US" sz="14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64" name="Picture 63" descr="128x12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899" y="3822536"/>
            <a:ext cx="994434" cy="994434"/>
          </a:xfrm>
          <a:prstGeom prst="rect">
            <a:avLst/>
          </a:prstGeom>
        </p:spPr>
      </p:pic>
      <p:pic>
        <p:nvPicPr>
          <p:cNvPr id="65" name="Picture 64" descr="what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74" y="3904430"/>
            <a:ext cx="1014557" cy="1014557"/>
          </a:xfrm>
          <a:prstGeom prst="rect">
            <a:avLst/>
          </a:prstGeom>
        </p:spPr>
      </p:pic>
      <p:pic>
        <p:nvPicPr>
          <p:cNvPr id="66" name="Picture 65" descr="brain_128x128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7671" y="4014322"/>
            <a:ext cx="802648" cy="80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2404" y="152400"/>
            <a:ext cx="1976524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963796" y="152400"/>
            <a:ext cx="1976523" cy="146814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 descr="256x256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" y="325141"/>
            <a:ext cx="1295400" cy="129539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2404" y="152400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mic Sans MS"/>
                <a:cs typeface="Comic Sans MS"/>
              </a:rPr>
              <a:t>Yes</a:t>
            </a:r>
            <a:endParaRPr lang="en-US" sz="2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3796" y="168318"/>
            <a:ext cx="19765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noFill/>
                </a:ln>
                <a:solidFill>
                  <a:schemeClr val="bg1"/>
                </a:solidFill>
                <a:latin typeface="Comic Sans MS"/>
                <a:cs typeface="Comic Sans MS"/>
              </a:rPr>
              <a:t>No</a:t>
            </a:r>
            <a:endParaRPr lang="en-US" sz="2000" dirty="0">
              <a:ln>
                <a:noFill/>
              </a:ln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pic>
        <p:nvPicPr>
          <p:cNvPr id="73" name="Picture 72" descr="256x256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1248" y="474132"/>
            <a:ext cx="1163340" cy="11633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0" y="2208121"/>
            <a:ext cx="1115568" cy="938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14801</TotalTime>
  <Words>259</Words>
  <Application>Microsoft Macintosh PowerPoint</Application>
  <PresentationFormat>On-screen Show 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Comic Sans MS</vt:lpstr>
      <vt:lpstr>Office Theme</vt:lpstr>
      <vt:lpstr>Top page</vt:lpstr>
      <vt:lpstr>chatting</vt:lpstr>
      <vt:lpstr>About me</vt:lpstr>
      <vt:lpstr>I like</vt:lpstr>
      <vt:lpstr>I don’t like</vt:lpstr>
      <vt:lpstr>Tell me about you</vt:lpstr>
      <vt:lpstr>WML</vt:lpstr>
      <vt:lpstr>My stories</vt:lpstr>
      <vt:lpstr>questions</vt:lpstr>
      <vt:lpstr>Personal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McCallum</dc:creator>
  <cp:lastModifiedBy>Reddington, J</cp:lastModifiedBy>
  <cp:revision>217</cp:revision>
  <dcterms:created xsi:type="dcterms:W3CDTF">2015-03-24T21:00:09Z</dcterms:created>
  <dcterms:modified xsi:type="dcterms:W3CDTF">2017-05-18T08:48:35Z</dcterms:modified>
</cp:coreProperties>
</file>