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/>
    <p:restoredTop sz="94613"/>
  </p:normalViewPr>
  <p:slideViewPr>
    <p:cSldViewPr snapToGrid="0" snapToObjects="1">
      <p:cViewPr varScale="1">
        <p:scale>
          <a:sx n="116" d="100"/>
          <a:sy n="116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891-2654-7F48-9D9F-14AE125DA922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BCA3-C3A5-DB4E-957E-F5919FB9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891-2654-7F48-9D9F-14AE125DA922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BCA3-C3A5-DB4E-957E-F5919FB9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5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891-2654-7F48-9D9F-14AE125DA922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BCA3-C3A5-DB4E-957E-F5919FB9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891-2654-7F48-9D9F-14AE125DA922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BCA3-C3A5-DB4E-957E-F5919FB9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9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891-2654-7F48-9D9F-14AE125DA922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BCA3-C3A5-DB4E-957E-F5919FB9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891-2654-7F48-9D9F-14AE125DA922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BCA3-C3A5-DB4E-957E-F5919FB9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1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891-2654-7F48-9D9F-14AE125DA922}" type="datetimeFigureOut">
              <a:rPr lang="en-US" smtClean="0"/>
              <a:t>8/3/16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BCA3-C3A5-DB4E-957E-F5919FB9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891-2654-7F48-9D9F-14AE125DA922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BCA3-C3A5-DB4E-957E-F5919FB9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9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891-2654-7F48-9D9F-14AE125DA922}" type="datetimeFigureOut">
              <a:rPr lang="en-US" smtClean="0"/>
              <a:t>8/3/16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BCA3-C3A5-DB4E-957E-F5919FB9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891-2654-7F48-9D9F-14AE125DA922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BCA3-C3A5-DB4E-957E-F5919FB9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891-2654-7F48-9D9F-14AE125DA922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BCA3-C3A5-DB4E-957E-F5919FB9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1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1891-2654-7F48-9D9F-14AE125DA922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6BCA3-C3A5-DB4E-957E-F5919FB9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20" Type="http://schemas.openxmlformats.org/officeDocument/2006/relationships/image" Target="../media/image16.png"/><Relationship Id="rId21" Type="http://schemas.openxmlformats.org/officeDocument/2006/relationships/image" Target="../media/image17.png"/><Relationship Id="rId22" Type="http://schemas.openxmlformats.org/officeDocument/2006/relationships/image" Target="../media/image18.png"/><Relationship Id="rId23" Type="http://schemas.openxmlformats.org/officeDocument/2006/relationships/image" Target="../media/image19.png"/><Relationship Id="rId24" Type="http://schemas.openxmlformats.org/officeDocument/2006/relationships/image" Target="../media/image20.png"/><Relationship Id="rId25" Type="http://schemas.openxmlformats.org/officeDocument/2006/relationships/image" Target="../media/image21.png"/><Relationship Id="rId26" Type="http://schemas.openxmlformats.org/officeDocument/2006/relationships/image" Target="../media/image22.png"/><Relationship Id="rId27" Type="http://schemas.openxmlformats.org/officeDocument/2006/relationships/image" Target="../media/image23.png"/><Relationship Id="rId28" Type="http://schemas.openxmlformats.org/officeDocument/2006/relationships/image" Target="../media/image24.png"/><Relationship Id="rId29" Type="http://schemas.openxmlformats.org/officeDocument/2006/relationships/image" Target="../media/image25.png"/><Relationship Id="rId30" Type="http://schemas.openxmlformats.org/officeDocument/2006/relationships/image" Target="../media/image26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9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hyperlink" Target="special::clear" TargetMode="External"/><Relationship Id="rId3" Type="http://schemas.openxmlformats.org/officeDocument/2006/relationships/hyperlink" Target="special::hop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hyperlink" Target="special::deleteword" TargetMode="External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981080" y="4191120"/>
            <a:ext cx="1599480" cy="1162800"/>
          </a:xfrm>
          <a:prstGeom prst="rect">
            <a:avLst/>
          </a:prstGeom>
          <a:solidFill>
            <a:srgbClr val="FF03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3772080" y="4191120"/>
            <a:ext cx="1599480" cy="1162800"/>
          </a:xfrm>
          <a:prstGeom prst="rect">
            <a:avLst/>
          </a:prstGeom>
          <a:solidFill>
            <a:srgbClr val="FF03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" name="CustomShape 3">
            <a:hlinkClick r:id="" action="ppaction://noaction"/>
          </p:cNvPr>
          <p:cNvSpPr/>
          <p:nvPr/>
        </p:nvSpPr>
        <p:spPr>
          <a:xfrm>
            <a:off x="734004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" name="CustomShape 4"/>
          <p:cNvSpPr/>
          <p:nvPr/>
        </p:nvSpPr>
        <p:spPr>
          <a:xfrm>
            <a:off x="152280" y="2847240"/>
            <a:ext cx="1599480" cy="1162800"/>
          </a:xfrm>
          <a:prstGeom prst="rect">
            <a:avLst/>
          </a:prstGeom>
          <a:solidFill>
            <a:srgbClr val="B27B06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" name="CustomShape 5">
            <a:hlinkClick r:id="rId2" action="ppaction://hlinkfile"/>
          </p:cNvPr>
          <p:cNvSpPr/>
          <p:nvPr/>
        </p:nvSpPr>
        <p:spPr>
          <a:xfrm>
            <a:off x="152280" y="5542200"/>
            <a:ext cx="1624320" cy="1162800"/>
          </a:xfrm>
          <a:prstGeom prst="roundRect">
            <a:avLst>
              <a:gd name="adj" fmla="val 14400"/>
            </a:avLst>
          </a:prstGeom>
          <a:solidFill>
            <a:srgbClr val="CCFFCC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CustomShape 6"/>
          <p:cNvSpPr/>
          <p:nvPr/>
        </p:nvSpPr>
        <p:spPr>
          <a:xfrm>
            <a:off x="1981080" y="1503720"/>
            <a:ext cx="1599480" cy="11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" name="CustomShape 7">
            <a:hlinkClick r:id="" action="ppaction://noaction"/>
          </p:cNvPr>
          <p:cNvSpPr/>
          <p:nvPr/>
        </p:nvSpPr>
        <p:spPr>
          <a:xfrm>
            <a:off x="1981080" y="28548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B27B06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8">
            <a:hlinkClick r:id="" action="ppaction://noaction"/>
          </p:cNvPr>
          <p:cNvSpPr/>
          <p:nvPr/>
        </p:nvSpPr>
        <p:spPr>
          <a:xfrm>
            <a:off x="152280" y="41706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03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9">
            <a:hlinkClick r:id="" action="ppaction://noaction"/>
          </p:cNvPr>
          <p:cNvSpPr/>
          <p:nvPr/>
        </p:nvSpPr>
        <p:spPr>
          <a:xfrm>
            <a:off x="5562720" y="41706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01E7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10">
            <a:hlinkClick r:id="" action="ppaction://noaction"/>
          </p:cNvPr>
          <p:cNvSpPr/>
          <p:nvPr/>
        </p:nvSpPr>
        <p:spPr>
          <a:xfrm>
            <a:off x="7340040" y="41706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11">
            <a:hlinkClick r:id="" action="ppaction://noaction"/>
          </p:cNvPr>
          <p:cNvSpPr/>
          <p:nvPr/>
        </p:nvSpPr>
        <p:spPr>
          <a:xfrm>
            <a:off x="1981080" y="55422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0000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12">
            <a:hlinkClick r:id="" action="ppaction://noaction"/>
          </p:cNvPr>
          <p:cNvSpPr/>
          <p:nvPr/>
        </p:nvSpPr>
        <p:spPr>
          <a:xfrm>
            <a:off x="3772080" y="55422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660066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13">
            <a:hlinkClick r:id="" action="ppaction://noaction"/>
          </p:cNvPr>
          <p:cNvSpPr/>
          <p:nvPr/>
        </p:nvSpPr>
        <p:spPr>
          <a:xfrm>
            <a:off x="5562720" y="55422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3366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14">
            <a:hlinkClick r:id="" action="ppaction://noaction"/>
          </p:cNvPr>
          <p:cNvSpPr/>
          <p:nvPr/>
        </p:nvSpPr>
        <p:spPr>
          <a:xfrm>
            <a:off x="377208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CustomShape 15">
            <a:hlinkClick r:id="" action="ppaction://noaction"/>
          </p:cNvPr>
          <p:cNvSpPr/>
          <p:nvPr/>
        </p:nvSpPr>
        <p:spPr>
          <a:xfrm>
            <a:off x="556272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" name="CustomShape 16"/>
          <p:cNvSpPr/>
          <p:nvPr/>
        </p:nvSpPr>
        <p:spPr>
          <a:xfrm>
            <a:off x="152280" y="152280"/>
            <a:ext cx="1599480" cy="1162800"/>
          </a:xfrm>
          <a:prstGeom prst="rect">
            <a:avLst/>
          </a:prstGeom>
          <a:solidFill>
            <a:schemeClr val="bg1"/>
          </a:solidFill>
          <a:ln w="76320">
            <a:solidFill>
              <a:srgbClr val="008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dirty="0"/>
          </a:p>
        </p:txBody>
      </p:sp>
      <p:sp>
        <p:nvSpPr>
          <p:cNvPr id="52" name="CustomShape 17"/>
          <p:cNvSpPr/>
          <p:nvPr/>
        </p:nvSpPr>
        <p:spPr>
          <a:xfrm>
            <a:off x="7340040" y="152280"/>
            <a:ext cx="1599480" cy="1162800"/>
          </a:xfrm>
          <a:prstGeom prst="rect">
            <a:avLst/>
          </a:prstGeom>
          <a:solidFill>
            <a:schemeClr val="bg1"/>
          </a:solidFill>
          <a:ln w="7632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CustomShape 18">
            <a:hlinkClick r:id="" action="ppaction://noaction"/>
          </p:cNvPr>
          <p:cNvSpPr/>
          <p:nvPr/>
        </p:nvSpPr>
        <p:spPr>
          <a:xfrm>
            <a:off x="3772080" y="28548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7DEC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" name="CustomShape 19">
            <a:hlinkClick r:id="" action="ppaction://noaction"/>
          </p:cNvPr>
          <p:cNvSpPr/>
          <p:nvPr/>
        </p:nvSpPr>
        <p:spPr>
          <a:xfrm>
            <a:off x="5562720" y="28195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0080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" name="CustomShape 20">
            <a:hlinkClick r:id="" action="ppaction://noaction"/>
          </p:cNvPr>
          <p:cNvSpPr/>
          <p:nvPr/>
        </p:nvSpPr>
        <p:spPr>
          <a:xfrm>
            <a:off x="7340040" y="28195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" name="CustomShape 21">
            <a:hlinkClick r:id="rId3" action="ppaction://hlinkfile"/>
          </p:cNvPr>
          <p:cNvSpPr/>
          <p:nvPr/>
        </p:nvSpPr>
        <p:spPr>
          <a:xfrm>
            <a:off x="7315200" y="5542200"/>
            <a:ext cx="1624320" cy="1162800"/>
          </a:xfrm>
          <a:prstGeom prst="roundRect">
            <a:avLst>
              <a:gd name="adj" fmla="val 14400"/>
            </a:avLst>
          </a:prstGeom>
          <a:solidFill>
            <a:srgbClr val="CCFFCC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" name="CustomShape 22"/>
          <p:cNvSpPr/>
          <p:nvPr/>
        </p:nvSpPr>
        <p:spPr>
          <a:xfrm>
            <a:off x="15228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dirty="0"/>
          </a:p>
        </p:txBody>
      </p:sp>
      <p:sp>
        <p:nvSpPr>
          <p:cNvPr id="59" name="CustomShape 24"/>
          <p:cNvSpPr/>
          <p:nvPr/>
        </p:nvSpPr>
        <p:spPr>
          <a:xfrm>
            <a:off x="734004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dirty="0"/>
          </a:p>
        </p:txBody>
      </p:sp>
      <p:sp>
        <p:nvSpPr>
          <p:cNvPr id="60" name="CustomShape 25"/>
          <p:cNvSpPr/>
          <p:nvPr/>
        </p:nvSpPr>
        <p:spPr>
          <a:xfrm>
            <a:off x="152280" y="1503720"/>
            <a:ext cx="1599480" cy="11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26"/>
          <p:cNvSpPr/>
          <p:nvPr/>
        </p:nvSpPr>
        <p:spPr>
          <a:xfrm>
            <a:off x="1522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Hello</a:t>
            </a:r>
            <a:endParaRPr dirty="0"/>
          </a:p>
        </p:txBody>
      </p:sp>
      <p:pic>
        <p:nvPicPr>
          <p:cNvPr id="62" name="Picture 49"/>
          <p:cNvPicPr/>
          <p:nvPr/>
        </p:nvPicPr>
        <p:blipFill>
          <a:blip r:embed="rId4"/>
          <a:stretch/>
        </p:blipFill>
        <p:spPr>
          <a:xfrm>
            <a:off x="561960" y="1828800"/>
            <a:ext cx="808920" cy="808920"/>
          </a:xfrm>
          <a:prstGeom prst="rect">
            <a:avLst/>
          </a:prstGeom>
          <a:ln>
            <a:noFill/>
          </a:ln>
        </p:spPr>
      </p:pic>
      <p:sp>
        <p:nvSpPr>
          <p:cNvPr id="63" name="CustomShape 27"/>
          <p:cNvSpPr/>
          <p:nvPr/>
        </p:nvSpPr>
        <p:spPr>
          <a:xfrm>
            <a:off x="1981080" y="1503720"/>
            <a:ext cx="1599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I want to talk to you.</a:t>
            </a:r>
            <a:endParaRPr dirty="0"/>
          </a:p>
        </p:txBody>
      </p:sp>
      <p:sp>
        <p:nvSpPr>
          <p:cNvPr id="64" name="CustomShape 28"/>
          <p:cNvSpPr/>
          <p:nvPr/>
        </p:nvSpPr>
        <p:spPr>
          <a:xfrm>
            <a:off x="37720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Chatting</a:t>
            </a:r>
            <a:endParaRPr dirty="0"/>
          </a:p>
        </p:txBody>
      </p:sp>
      <p:sp>
        <p:nvSpPr>
          <p:cNvPr id="65" name="CustomShape 29"/>
          <p:cNvSpPr/>
          <p:nvPr/>
        </p:nvSpPr>
        <p:spPr>
          <a:xfrm>
            <a:off x="556272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Questions</a:t>
            </a:r>
            <a:endParaRPr dirty="0"/>
          </a:p>
        </p:txBody>
      </p:sp>
      <p:sp>
        <p:nvSpPr>
          <p:cNvPr id="66" name="CustomShape 30"/>
          <p:cNvSpPr/>
          <p:nvPr/>
        </p:nvSpPr>
        <p:spPr>
          <a:xfrm>
            <a:off x="1522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smtClean="0">
                <a:solidFill>
                  <a:srgbClr val="000000"/>
                </a:solidFill>
                <a:latin typeface="Comic Sans MS"/>
                <a:ea typeface="DejaVu Sans"/>
              </a:rPr>
              <a:t>I</a:t>
            </a:r>
            <a:endParaRPr dirty="0"/>
          </a:p>
        </p:txBody>
      </p:sp>
      <p:sp>
        <p:nvSpPr>
          <p:cNvPr id="67" name="CustomShape 31"/>
          <p:cNvSpPr/>
          <p:nvPr/>
        </p:nvSpPr>
        <p:spPr>
          <a:xfrm>
            <a:off x="37720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Personal Care</a:t>
            </a:r>
            <a:endParaRPr dirty="0"/>
          </a:p>
        </p:txBody>
      </p:sp>
      <p:sp>
        <p:nvSpPr>
          <p:cNvPr id="68" name="CustomShape 32"/>
          <p:cNvSpPr/>
          <p:nvPr/>
        </p:nvSpPr>
        <p:spPr>
          <a:xfrm>
            <a:off x="15228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Action words	</a:t>
            </a:r>
            <a:endParaRPr dirty="0"/>
          </a:p>
        </p:txBody>
      </p:sp>
      <p:sp>
        <p:nvSpPr>
          <p:cNvPr id="69" name="CustomShape 33"/>
          <p:cNvSpPr/>
          <p:nvPr/>
        </p:nvSpPr>
        <p:spPr>
          <a:xfrm>
            <a:off x="5562720" y="28195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Little Words</a:t>
            </a:r>
            <a:endParaRPr dirty="0"/>
          </a:p>
        </p:txBody>
      </p:sp>
      <p:sp>
        <p:nvSpPr>
          <p:cNvPr id="70" name="CustomShape 34"/>
          <p:cNvSpPr/>
          <p:nvPr/>
        </p:nvSpPr>
        <p:spPr>
          <a:xfrm>
            <a:off x="734004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My Day</a:t>
            </a:r>
            <a:endParaRPr dirty="0"/>
          </a:p>
        </p:txBody>
      </p:sp>
      <p:sp>
        <p:nvSpPr>
          <p:cNvPr id="71" name="CustomShape 35"/>
          <p:cNvSpPr/>
          <p:nvPr/>
        </p:nvSpPr>
        <p:spPr>
          <a:xfrm>
            <a:off x="198108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go</a:t>
            </a:r>
            <a:endParaRPr dirty="0"/>
          </a:p>
        </p:txBody>
      </p:sp>
      <p:sp>
        <p:nvSpPr>
          <p:cNvPr id="72" name="CustomShape 36"/>
          <p:cNvSpPr/>
          <p:nvPr/>
        </p:nvSpPr>
        <p:spPr>
          <a:xfrm>
            <a:off x="377208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want</a:t>
            </a:r>
            <a:endParaRPr dirty="0"/>
          </a:p>
        </p:txBody>
      </p:sp>
      <p:sp>
        <p:nvSpPr>
          <p:cNvPr id="73" name="CustomShape 37"/>
          <p:cNvSpPr/>
          <p:nvPr/>
        </p:nvSpPr>
        <p:spPr>
          <a:xfrm>
            <a:off x="556272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Describing</a:t>
            </a:r>
            <a:endParaRPr dirty="0"/>
          </a:p>
        </p:txBody>
      </p:sp>
      <p:sp>
        <p:nvSpPr>
          <p:cNvPr id="74" name="CustomShape 38"/>
          <p:cNvSpPr/>
          <p:nvPr/>
        </p:nvSpPr>
        <p:spPr>
          <a:xfrm>
            <a:off x="734004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Things</a:t>
            </a:r>
            <a:endParaRPr dirty="0"/>
          </a:p>
        </p:txBody>
      </p:sp>
      <p:sp>
        <p:nvSpPr>
          <p:cNvPr id="75" name="CustomShape 39"/>
          <p:cNvSpPr/>
          <p:nvPr/>
        </p:nvSpPr>
        <p:spPr>
          <a:xfrm>
            <a:off x="198108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FFFFFF"/>
                </a:solidFill>
                <a:latin typeface="Comic Sans MS"/>
                <a:ea typeface="DejaVu Sans"/>
              </a:rPr>
              <a:t>Time</a:t>
            </a:r>
            <a:endParaRPr dirty="0"/>
          </a:p>
        </p:txBody>
      </p:sp>
      <p:sp>
        <p:nvSpPr>
          <p:cNvPr id="76" name="CustomShape 40"/>
          <p:cNvSpPr/>
          <p:nvPr/>
        </p:nvSpPr>
        <p:spPr>
          <a:xfrm>
            <a:off x="377208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FFFFFF"/>
                </a:solidFill>
                <a:latin typeface="Comic Sans MS"/>
                <a:ea typeface="DejaVu Sans"/>
              </a:rPr>
              <a:t>Places</a:t>
            </a:r>
            <a:endParaRPr dirty="0"/>
          </a:p>
        </p:txBody>
      </p:sp>
      <p:sp>
        <p:nvSpPr>
          <p:cNvPr id="77" name="CustomShape 41"/>
          <p:cNvSpPr/>
          <p:nvPr/>
        </p:nvSpPr>
        <p:spPr>
          <a:xfrm>
            <a:off x="556272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Leisure</a:t>
            </a:r>
            <a:endParaRPr dirty="0"/>
          </a:p>
        </p:txBody>
      </p:sp>
      <p:sp>
        <p:nvSpPr>
          <p:cNvPr id="78" name="CustomShape 42"/>
          <p:cNvSpPr/>
          <p:nvPr/>
        </p:nvSpPr>
        <p:spPr>
          <a:xfrm>
            <a:off x="7340040" y="5562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Delete Word</a:t>
            </a:r>
            <a:endParaRPr dirty="0"/>
          </a:p>
        </p:txBody>
      </p:sp>
      <p:pic>
        <p:nvPicPr>
          <p:cNvPr id="80" name="Picture 69"/>
          <p:cNvPicPr/>
          <p:nvPr/>
        </p:nvPicPr>
        <p:blipFill>
          <a:blip r:embed="rId5"/>
          <a:stretch/>
        </p:blipFill>
        <p:spPr>
          <a:xfrm>
            <a:off x="457200" y="325080"/>
            <a:ext cx="990000" cy="990000"/>
          </a:xfrm>
          <a:prstGeom prst="rect">
            <a:avLst/>
          </a:prstGeom>
          <a:ln>
            <a:noFill/>
          </a:ln>
        </p:spPr>
      </p:pic>
      <p:pic>
        <p:nvPicPr>
          <p:cNvPr id="81" name="Picture 70"/>
          <p:cNvPicPr/>
          <p:nvPr/>
        </p:nvPicPr>
        <p:blipFill>
          <a:blip r:embed="rId6"/>
          <a:stretch/>
        </p:blipFill>
        <p:spPr>
          <a:xfrm>
            <a:off x="7772400" y="457200"/>
            <a:ext cx="774360" cy="774360"/>
          </a:xfrm>
          <a:prstGeom prst="rect">
            <a:avLst/>
          </a:prstGeom>
          <a:ln>
            <a:noFill/>
          </a:ln>
        </p:spPr>
      </p:pic>
      <p:pic>
        <p:nvPicPr>
          <p:cNvPr id="82" name="Picture 71">
            <a:hlinkClick r:id="rId7" action="ppaction://hlinkfile"/>
          </p:cNvPr>
          <p:cNvPicPr/>
          <p:nvPr/>
        </p:nvPicPr>
        <p:blipFill rotWithShape="1">
          <a:blip r:embed="rId8"/>
          <a:srcRect l="5598" t="11196" r="5418" b="31576"/>
          <a:stretch/>
        </p:blipFill>
        <p:spPr>
          <a:xfrm>
            <a:off x="7404840" y="5615928"/>
            <a:ext cx="1446028" cy="871870"/>
          </a:xfrm>
          <a:prstGeom prst="rect">
            <a:avLst/>
          </a:prstGeom>
          <a:ln>
            <a:noFill/>
          </a:ln>
        </p:spPr>
      </p:pic>
      <p:sp>
        <p:nvSpPr>
          <p:cNvPr id="83" name="CustomShape 44"/>
          <p:cNvSpPr/>
          <p:nvPr/>
        </p:nvSpPr>
        <p:spPr>
          <a:xfrm>
            <a:off x="734076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Food</a:t>
            </a:r>
            <a:endParaRPr dirty="0"/>
          </a:p>
        </p:txBody>
      </p:sp>
      <p:pic>
        <p:nvPicPr>
          <p:cNvPr id="84" name="Picture 74"/>
          <p:cNvPicPr/>
          <p:nvPr/>
        </p:nvPicPr>
        <p:blipFill rotWithShape="1">
          <a:blip r:embed="rId9"/>
          <a:srcRect t="26946" r="4597" b="21948"/>
          <a:stretch/>
        </p:blipFill>
        <p:spPr>
          <a:xfrm>
            <a:off x="5638680" y="3133165"/>
            <a:ext cx="1380685" cy="739588"/>
          </a:xfrm>
          <a:prstGeom prst="rect">
            <a:avLst/>
          </a:prstGeom>
          <a:ln>
            <a:noFill/>
          </a:ln>
        </p:spPr>
      </p:pic>
      <p:pic>
        <p:nvPicPr>
          <p:cNvPr id="85" name="Picture 75"/>
          <p:cNvPicPr/>
          <p:nvPr/>
        </p:nvPicPr>
        <p:blipFill>
          <a:blip r:embed="rId10"/>
          <a:stretch/>
        </p:blipFill>
        <p:spPr>
          <a:xfrm>
            <a:off x="6000840" y="4495680"/>
            <a:ext cx="780480" cy="780480"/>
          </a:xfrm>
          <a:prstGeom prst="rect">
            <a:avLst/>
          </a:prstGeom>
          <a:ln>
            <a:noFill/>
          </a:ln>
        </p:spPr>
      </p:pic>
      <p:pic>
        <p:nvPicPr>
          <p:cNvPr id="87" name="Picture 77"/>
          <p:cNvPicPr/>
          <p:nvPr/>
        </p:nvPicPr>
        <p:blipFill>
          <a:blip r:embed="rId11"/>
          <a:stretch/>
        </p:blipFill>
        <p:spPr>
          <a:xfrm>
            <a:off x="7543800" y="2895480"/>
            <a:ext cx="1197000" cy="1197000"/>
          </a:xfrm>
          <a:prstGeom prst="rect">
            <a:avLst/>
          </a:prstGeom>
          <a:ln>
            <a:noFill/>
          </a:ln>
        </p:spPr>
      </p:pic>
      <p:pic>
        <p:nvPicPr>
          <p:cNvPr id="88" name="Picture 78"/>
          <p:cNvPicPr/>
          <p:nvPr/>
        </p:nvPicPr>
        <p:blipFill>
          <a:blip r:embed="rId12"/>
          <a:srcRect r="45507"/>
          <a:stretch/>
        </p:blipFill>
        <p:spPr>
          <a:xfrm>
            <a:off x="637920" y="3039120"/>
            <a:ext cx="520560" cy="931320"/>
          </a:xfrm>
          <a:prstGeom prst="rect">
            <a:avLst/>
          </a:prstGeom>
          <a:ln>
            <a:noFill/>
          </a:ln>
        </p:spPr>
      </p:pic>
      <p:pic>
        <p:nvPicPr>
          <p:cNvPr id="89" name="Picture 80"/>
          <p:cNvPicPr/>
          <p:nvPr/>
        </p:nvPicPr>
        <p:blipFill>
          <a:blip r:embed="rId13"/>
          <a:srcRect l="52070" r="3339" b="63750"/>
          <a:stretch/>
        </p:blipFill>
        <p:spPr>
          <a:xfrm>
            <a:off x="2133720" y="5699880"/>
            <a:ext cx="1141560" cy="928800"/>
          </a:xfrm>
          <a:prstGeom prst="rect">
            <a:avLst/>
          </a:prstGeom>
          <a:ln>
            <a:noFill/>
          </a:ln>
        </p:spPr>
      </p:pic>
      <p:pic>
        <p:nvPicPr>
          <p:cNvPr id="90" name="Picture 81"/>
          <p:cNvPicPr/>
          <p:nvPr/>
        </p:nvPicPr>
        <p:blipFill>
          <a:blip r:embed="rId14"/>
          <a:srcRect b="16875"/>
          <a:stretch/>
        </p:blipFill>
        <p:spPr>
          <a:xfrm>
            <a:off x="2374920" y="4509360"/>
            <a:ext cx="900360" cy="747720"/>
          </a:xfrm>
          <a:prstGeom prst="rect">
            <a:avLst/>
          </a:prstGeom>
          <a:ln>
            <a:noFill/>
          </a:ln>
        </p:spPr>
      </p:pic>
      <p:sp>
        <p:nvSpPr>
          <p:cNvPr id="91" name="CustomShape 45"/>
          <p:cNvSpPr/>
          <p:nvPr/>
        </p:nvSpPr>
        <p:spPr>
          <a:xfrm>
            <a:off x="2773800" y="4754880"/>
            <a:ext cx="121320" cy="121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" name="CustomShape 46"/>
          <p:cNvSpPr/>
          <p:nvPr/>
        </p:nvSpPr>
        <p:spPr>
          <a:xfrm>
            <a:off x="2773800" y="4602600"/>
            <a:ext cx="121320" cy="121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5" name="CustomShape 48"/>
          <p:cNvSpPr/>
          <p:nvPr/>
        </p:nvSpPr>
        <p:spPr>
          <a:xfrm>
            <a:off x="1751760" y="2854800"/>
            <a:ext cx="2033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People</a:t>
            </a:r>
            <a:endParaRPr dirty="0"/>
          </a:p>
        </p:txBody>
      </p:sp>
      <p:pic>
        <p:nvPicPr>
          <p:cNvPr id="98" name="Picture 90"/>
          <p:cNvPicPr/>
          <p:nvPr/>
        </p:nvPicPr>
        <p:blipFill>
          <a:blip r:embed="rId15"/>
          <a:stretch/>
        </p:blipFill>
        <p:spPr>
          <a:xfrm>
            <a:off x="4152960" y="5791320"/>
            <a:ext cx="837360" cy="837360"/>
          </a:xfrm>
          <a:prstGeom prst="rect">
            <a:avLst/>
          </a:prstGeom>
          <a:ln>
            <a:noFill/>
          </a:ln>
        </p:spPr>
      </p:pic>
      <p:pic>
        <p:nvPicPr>
          <p:cNvPr id="99" name="Picture 91"/>
          <p:cNvPicPr/>
          <p:nvPr/>
        </p:nvPicPr>
        <p:blipFill>
          <a:blip r:embed="rId16"/>
          <a:srcRect l="60527" b="55019"/>
          <a:stretch/>
        </p:blipFill>
        <p:spPr>
          <a:xfrm>
            <a:off x="4267080" y="4330440"/>
            <a:ext cx="824760" cy="939600"/>
          </a:xfrm>
          <a:prstGeom prst="rect">
            <a:avLst/>
          </a:prstGeom>
          <a:ln>
            <a:noFill/>
          </a:ln>
        </p:spPr>
      </p:pic>
      <p:sp>
        <p:nvSpPr>
          <p:cNvPr id="100" name="CustomShape 50"/>
          <p:cNvSpPr/>
          <p:nvPr/>
        </p:nvSpPr>
        <p:spPr>
          <a:xfrm>
            <a:off x="4152960" y="5181480"/>
            <a:ext cx="266040" cy="88560"/>
          </a:xfrm>
          <a:prstGeom prst="rect">
            <a:avLst/>
          </a:prstGeom>
          <a:solidFill>
            <a:srgbClr val="FF03FF"/>
          </a:solidFill>
          <a:ln>
            <a:solidFill>
              <a:srgbClr val="FF03F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" name="CustomShape 51"/>
          <p:cNvSpPr/>
          <p:nvPr/>
        </p:nvSpPr>
        <p:spPr>
          <a:xfrm flipH="1">
            <a:off x="6095160" y="1600200"/>
            <a:ext cx="33444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5" name="Picture 97"/>
          <p:cNvPicPr/>
          <p:nvPr/>
        </p:nvPicPr>
        <p:blipFill>
          <a:blip r:embed="rId17"/>
          <a:stretch/>
        </p:blipFill>
        <p:spPr>
          <a:xfrm>
            <a:off x="5637960" y="5791320"/>
            <a:ext cx="533520" cy="533520"/>
          </a:xfrm>
          <a:prstGeom prst="rect">
            <a:avLst/>
          </a:prstGeom>
          <a:ln>
            <a:noFill/>
          </a:ln>
        </p:spPr>
      </p:pic>
      <p:pic>
        <p:nvPicPr>
          <p:cNvPr id="106" name="Picture 98"/>
          <p:cNvPicPr/>
          <p:nvPr/>
        </p:nvPicPr>
        <p:blipFill>
          <a:blip r:embed="rId18"/>
          <a:stretch/>
        </p:blipFill>
        <p:spPr>
          <a:xfrm>
            <a:off x="6000840" y="5931000"/>
            <a:ext cx="697680" cy="697680"/>
          </a:xfrm>
          <a:prstGeom prst="rect">
            <a:avLst/>
          </a:prstGeom>
          <a:ln>
            <a:noFill/>
          </a:ln>
        </p:spPr>
      </p:pic>
      <p:pic>
        <p:nvPicPr>
          <p:cNvPr id="107" name="Picture 99"/>
          <p:cNvPicPr/>
          <p:nvPr/>
        </p:nvPicPr>
        <p:blipFill>
          <a:blip r:embed="rId19"/>
          <a:stretch/>
        </p:blipFill>
        <p:spPr>
          <a:xfrm>
            <a:off x="6490440" y="5728320"/>
            <a:ext cx="595440" cy="595440"/>
          </a:xfrm>
          <a:prstGeom prst="rect">
            <a:avLst/>
          </a:prstGeom>
          <a:ln>
            <a:noFill/>
          </a:ln>
        </p:spPr>
      </p:pic>
      <p:pic>
        <p:nvPicPr>
          <p:cNvPr id="108" name="Picture 100"/>
          <p:cNvPicPr/>
          <p:nvPr/>
        </p:nvPicPr>
        <p:blipFill>
          <a:blip r:embed="rId20"/>
          <a:srcRect r="48398" b="63203"/>
          <a:stretch/>
        </p:blipFill>
        <p:spPr>
          <a:xfrm>
            <a:off x="2476440" y="1976400"/>
            <a:ext cx="837360" cy="596160"/>
          </a:xfrm>
          <a:prstGeom prst="rect">
            <a:avLst/>
          </a:prstGeom>
          <a:ln>
            <a:noFill/>
          </a:ln>
        </p:spPr>
      </p:pic>
      <p:pic>
        <p:nvPicPr>
          <p:cNvPr id="109" name="Picture 101"/>
          <p:cNvPicPr/>
          <p:nvPr/>
        </p:nvPicPr>
        <p:blipFill>
          <a:blip r:embed="rId21"/>
          <a:stretch/>
        </p:blipFill>
        <p:spPr>
          <a:xfrm>
            <a:off x="3962880" y="3157920"/>
            <a:ext cx="760680" cy="760680"/>
          </a:xfrm>
          <a:prstGeom prst="rect">
            <a:avLst/>
          </a:prstGeom>
          <a:ln>
            <a:noFill/>
          </a:ln>
        </p:spPr>
      </p:pic>
      <p:pic>
        <p:nvPicPr>
          <p:cNvPr id="110" name="Picture 102"/>
          <p:cNvPicPr/>
          <p:nvPr/>
        </p:nvPicPr>
        <p:blipFill>
          <a:blip r:embed="rId22"/>
          <a:stretch/>
        </p:blipFill>
        <p:spPr>
          <a:xfrm>
            <a:off x="4572000" y="3228840"/>
            <a:ext cx="656640" cy="656640"/>
          </a:xfrm>
          <a:prstGeom prst="rect">
            <a:avLst/>
          </a:prstGeom>
          <a:ln>
            <a:noFill/>
          </a:ln>
        </p:spPr>
      </p:pic>
      <p:pic>
        <p:nvPicPr>
          <p:cNvPr id="114" name="Picture 106"/>
          <p:cNvPicPr/>
          <p:nvPr/>
        </p:nvPicPr>
        <p:blipFill>
          <a:blip r:embed="rId23"/>
          <a:stretch/>
        </p:blipFill>
        <p:spPr>
          <a:xfrm>
            <a:off x="2037960" y="1949400"/>
            <a:ext cx="673200" cy="672480"/>
          </a:xfrm>
          <a:prstGeom prst="rect">
            <a:avLst/>
          </a:prstGeom>
          <a:ln>
            <a:noFill/>
          </a:ln>
        </p:spPr>
      </p:pic>
      <p:sp>
        <p:nvSpPr>
          <p:cNvPr id="116" name="Custom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strike="noStrike" dirty="0">
                <a:solidFill>
                  <a:srgbClr val="FF0000"/>
                </a:solidFill>
                <a:latin typeface="Calibri"/>
              </a:rPr>
              <a:t>Top page</a:t>
            </a:r>
            <a:endParaRPr dirty="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34" y="1708484"/>
            <a:ext cx="1081911" cy="9244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74" y="4453128"/>
            <a:ext cx="1417011" cy="719208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4" y="5658480"/>
            <a:ext cx="1789336" cy="98722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t="20156" r="12069" b="30119"/>
          <a:stretch/>
        </p:blipFill>
        <p:spPr>
          <a:xfrm>
            <a:off x="5795681" y="1828800"/>
            <a:ext cx="1035425" cy="699247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8" y="4432425"/>
            <a:ext cx="1406306" cy="787531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14" y="3067560"/>
            <a:ext cx="982368" cy="832975"/>
          </a:xfrm>
          <a:prstGeom prst="rect">
            <a:avLst/>
          </a:prstGeom>
        </p:spPr>
      </p:pic>
      <p:pic>
        <p:nvPicPr>
          <p:cNvPr id="79" name="Picture 110"/>
          <p:cNvPicPr/>
          <p:nvPr/>
        </p:nvPicPr>
        <p:blipFill>
          <a:blip r:embed="rId30"/>
          <a:stretch/>
        </p:blipFill>
        <p:spPr>
          <a:xfrm>
            <a:off x="7614000" y="1671840"/>
            <a:ext cx="932760" cy="932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8698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35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Comic Sans MS</vt:lpstr>
      <vt:lpstr>DejaVu Sans</vt:lpstr>
      <vt:lpstr>Arial</vt:lpstr>
      <vt:lpstr>Office Theme</vt:lpstr>
      <vt:lpstr>Top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page</dc:title>
  <dc:creator>Reddington, J</dc:creator>
  <cp:lastModifiedBy>Reddington, J</cp:lastModifiedBy>
  <cp:revision>3</cp:revision>
  <dcterms:created xsi:type="dcterms:W3CDTF">2016-08-03T17:16:29Z</dcterms:created>
  <dcterms:modified xsi:type="dcterms:W3CDTF">2016-08-03T17:31:51Z</dcterms:modified>
</cp:coreProperties>
</file>