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Manager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налични полети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96" y="1994973"/>
            <a:ext cx="4483443" cy="427402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Проверява се дали </a:t>
            </a:r>
            <a:r>
              <a:rPr lang="bg-BG" dirty="0"/>
              <a:t>има свободни места за двата вида билета – бизнес и обикновен </a:t>
            </a:r>
            <a:r>
              <a:rPr lang="bg-BG" dirty="0" smtClean="0"/>
              <a:t>и спрямо </a:t>
            </a:r>
            <a:r>
              <a:rPr lang="bg-BG" dirty="0"/>
              <a:t>това </a:t>
            </a:r>
            <a:r>
              <a:rPr lang="bg-BG" dirty="0" smtClean="0"/>
              <a:t> кой тип потребителят е въвел в полето за билет, се връща </a:t>
            </a:r>
            <a:r>
              <a:rPr lang="bg-BG" dirty="0"/>
              <a:t>съобщение, че няма свободно място или се запазва </a:t>
            </a:r>
            <a:r>
              <a:rPr lang="bg-BG" dirty="0" smtClean="0"/>
              <a:t>резервацията.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93" y="2012855"/>
            <a:ext cx="6621163" cy="4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4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Целта на проекта е да се създаде програма за управление на полети. Чрез </a:t>
            </a:r>
            <a:r>
              <a:rPr lang="bg-BG" dirty="0" smtClean="0"/>
              <a:t>програма</a:t>
            </a:r>
            <a:r>
              <a:rPr lang="bg-BG" dirty="0" smtClean="0"/>
              <a:t>та</a:t>
            </a:r>
            <a:r>
              <a:rPr lang="bg-BG" dirty="0" smtClean="0"/>
              <a:t> </a:t>
            </a:r>
            <a:r>
              <a:rPr lang="bg-BG" dirty="0"/>
              <a:t>се добавят потребители от администраторски профил, създават се полети и могат да се създават резервации без потребилтелски вход. 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Линк за проекта в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https://github.com/AdamS839/FlightManager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7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в разработката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Първи етап – създаване на </a:t>
            </a:r>
            <a:r>
              <a:rPr lang="en-US" dirty="0"/>
              <a:t>repository </a:t>
            </a:r>
            <a:r>
              <a:rPr lang="bg-BG" dirty="0"/>
              <a:t>в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и създаване на моделите за базата данни и създаване на миграции.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Втори етап – създаване на контролери и развиване на функционалностите по потребителски вход и добавяне на роли.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Трети етап – създаване на забрани по роли и оправяне на</a:t>
            </a:r>
            <a:r>
              <a:rPr lang="en-US" dirty="0"/>
              <a:t> Create, Edit, Details </a:t>
            </a:r>
            <a:r>
              <a:rPr lang="bg-BG" dirty="0"/>
              <a:t>и </a:t>
            </a:r>
            <a:r>
              <a:rPr lang="en-US" dirty="0"/>
              <a:t>Delete</a:t>
            </a:r>
            <a:r>
              <a:rPr lang="bg-BG" dirty="0"/>
              <a:t> за страниците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Четвърти етап – разработка на други функционалности за успешна работа с данните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0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Microsoft.EntityFrameworkCore</a:t>
            </a:r>
            <a:endParaRPr lang="en-US" sz="3200" dirty="0"/>
          </a:p>
          <a:p>
            <a:r>
              <a:rPr lang="en-US" sz="3200" dirty="0" err="1"/>
              <a:t>Microsoft.AspNetCore.Identity.UI</a:t>
            </a:r>
            <a:endParaRPr lang="en-US" sz="3200" dirty="0"/>
          </a:p>
          <a:p>
            <a:r>
              <a:rPr lang="en-US" sz="3200" dirty="0" err="1" smtClean="0"/>
              <a:t>Microsoft.VisualStudio.Web.CodeGenerating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058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По-важни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модела </a:t>
            </a:r>
            <a:r>
              <a:rPr lang="en-US" dirty="0" err="1" smtClean="0"/>
              <a:t>dbUser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18" y="1809150"/>
            <a:ext cx="54188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3146855"/>
            <a:ext cx="4942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модела на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се добавят само полетата за имена, ЕГН и адрес, защото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наследява </a:t>
            </a:r>
            <a:r>
              <a:rPr lang="en-US" dirty="0" err="1"/>
              <a:t>IndentityUser</a:t>
            </a:r>
            <a:r>
              <a:rPr lang="en-US" dirty="0"/>
              <a:t> </a:t>
            </a:r>
            <a:r>
              <a:rPr lang="bg-BG" dirty="0"/>
              <a:t>и там </a:t>
            </a:r>
            <a:r>
              <a:rPr lang="bg-BG" dirty="0" smtClean="0"/>
              <a:t>вече има </a:t>
            </a:r>
            <a:r>
              <a:rPr lang="bg-BG" dirty="0"/>
              <a:t>другите полета за </a:t>
            </a:r>
            <a:r>
              <a:rPr lang="en-US" dirty="0"/>
              <a:t>Id, Username, Email, Phone number </a:t>
            </a:r>
            <a:r>
              <a:rPr lang="bg-BG" dirty="0"/>
              <a:t>и се получава грешка, защото имаме 2 еднакви полета.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Променяне </a:t>
            </a:r>
            <a:r>
              <a:rPr lang="bg-BG" dirty="0"/>
              <a:t>на данните в </a:t>
            </a:r>
            <a:r>
              <a:rPr lang="en-US" dirty="0" err="1" smtClean="0"/>
              <a:t>dbUsersController.cs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140" y="2588262"/>
            <a:ext cx="7015560" cy="3911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88" y="3336325"/>
            <a:ext cx="342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Добавя се нов </a:t>
            </a:r>
            <a:r>
              <a:rPr lang="bg-BG" dirty="0"/>
              <a:t>потребител в </a:t>
            </a:r>
            <a:r>
              <a:rPr lang="en-US" dirty="0" err="1"/>
              <a:t>dbUser</a:t>
            </a:r>
            <a:r>
              <a:rPr lang="bg-BG" dirty="0"/>
              <a:t>, </a:t>
            </a:r>
            <a:r>
              <a:rPr lang="bg-BG" dirty="0" smtClean="0"/>
              <a:t>за </a:t>
            </a:r>
            <a:r>
              <a:rPr lang="bg-BG" dirty="0"/>
              <a:t>да може директно в него да се променят данните, </a:t>
            </a:r>
            <a:r>
              <a:rPr lang="bg-BG" dirty="0" smtClean="0"/>
              <a:t>които добавяме или искаме да променим.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6140" y="2207741"/>
            <a:ext cx="235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 с</a:t>
            </a:r>
            <a:r>
              <a:rPr lang="bg-BG" dirty="0" smtClean="0"/>
              <a:t>ъздаване</a:t>
            </a:r>
            <a:r>
              <a:rPr lang="bg-BG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2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549406"/>
            <a:ext cx="7801956" cy="4388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892" y="626076"/>
            <a:ext cx="8625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Намираме вече създаден потребител и променяме неговите данни.</a:t>
            </a:r>
          </a:p>
          <a:p>
            <a:endParaRPr lang="bg-BG" dirty="0"/>
          </a:p>
          <a:p>
            <a:r>
              <a:rPr lang="bg-BG" dirty="0" smtClean="0"/>
              <a:t>За редактиране</a:t>
            </a:r>
            <a:r>
              <a:rPr lang="bg-BG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9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Грешка при създаване на администраторски акаунт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3786" y="1690688"/>
            <a:ext cx="4834176" cy="4773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1827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Метода проверява дали ролите </a:t>
            </a:r>
            <a:r>
              <a:rPr lang="en-US" dirty="0" smtClean="0"/>
              <a:t>Admin </a:t>
            </a:r>
            <a:r>
              <a:rPr lang="bg-BG" dirty="0" smtClean="0"/>
              <a:t>и </a:t>
            </a:r>
            <a:r>
              <a:rPr lang="en-US" dirty="0" smtClean="0"/>
              <a:t>Employee </a:t>
            </a:r>
            <a:r>
              <a:rPr lang="bg-BG" dirty="0" smtClean="0"/>
              <a:t>съществуват и ако не съществуват ги създава. Щом не съществуват роли, то администраторски акаунт също не съществува. След това създава нов акаунт с роля администратор.</a:t>
            </a:r>
          </a:p>
          <a:p>
            <a:endParaRPr lang="bg-BG" dirty="0"/>
          </a:p>
          <a:p>
            <a:r>
              <a:rPr lang="bg-BG" dirty="0" smtClean="0"/>
              <a:t>Тук имаше грешка при влизането в админ акаунта </a:t>
            </a:r>
            <a:r>
              <a:rPr lang="en-US" dirty="0" smtClean="0"/>
              <a:t>(log in) </a:t>
            </a:r>
            <a:r>
              <a:rPr lang="bg-BG" dirty="0" smtClean="0"/>
              <a:t>и решението на проблема е, че трябва потребителското име </a:t>
            </a:r>
            <a:r>
              <a:rPr lang="en-US" dirty="0" smtClean="0"/>
              <a:t>(username) </a:t>
            </a:r>
            <a:r>
              <a:rPr lang="bg-BG" dirty="0" smtClean="0"/>
              <a:t>и имейла (</a:t>
            </a:r>
            <a:r>
              <a:rPr lang="en-US" dirty="0" smtClean="0"/>
              <a:t>email) </a:t>
            </a:r>
            <a:r>
              <a:rPr lang="bg-BG" dirty="0" smtClean="0"/>
              <a:t>трябва да бъдат еднакви като</a:t>
            </a:r>
            <a:r>
              <a:rPr lang="en-US" dirty="0" smtClean="0"/>
              <a:t> username-a </a:t>
            </a:r>
            <a:r>
              <a:rPr lang="bg-BG" dirty="0" smtClean="0"/>
              <a:t>е равен на емейла.</a:t>
            </a:r>
          </a:p>
        </p:txBody>
      </p:sp>
    </p:spTree>
    <p:extLst>
      <p:ext uri="{BB962C8B-B14F-4D97-AF65-F5344CB8AC3E}">
        <p14:creationId xmlns:p14="http://schemas.microsoft.com/office/powerpoint/2010/main" val="225006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356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Manager</vt:lpstr>
      <vt:lpstr>Цел на проекта </vt:lpstr>
      <vt:lpstr>Етапи в разработката</vt:lpstr>
      <vt:lpstr>Използвани технологии: </vt:lpstr>
      <vt:lpstr>По-важни методи</vt:lpstr>
      <vt:lpstr>Данни в модела dbUser</vt:lpstr>
      <vt:lpstr>Променяне на данните в dbUsersController.cs</vt:lpstr>
      <vt:lpstr>PowerPoint Presentation</vt:lpstr>
      <vt:lpstr>Грешка при създаване на администраторски акаунт</vt:lpstr>
      <vt:lpstr>Проверка за налични полети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</dc:title>
  <dc:creator>Microsoft account</dc:creator>
  <cp:lastModifiedBy>Microsoft account</cp:lastModifiedBy>
  <cp:revision>4</cp:revision>
  <dcterms:created xsi:type="dcterms:W3CDTF">2024-04-14T08:07:31Z</dcterms:created>
  <dcterms:modified xsi:type="dcterms:W3CDTF">2024-04-14T08:52:26Z</dcterms:modified>
</cp:coreProperties>
</file>