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0" r:id="rId2"/>
    <p:sldMasterId id="2147483722" r:id="rId3"/>
    <p:sldMasterId id="2147483724" r:id="rId4"/>
  </p:sldMasterIdLst>
  <p:notesMasterIdLst>
    <p:notesMasterId r:id="rId17"/>
  </p:notesMasterIdLst>
  <p:sldIdLst>
    <p:sldId id="256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7" r:id="rId14"/>
    <p:sldId id="27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2915D-0CFB-4892-B5CC-3D9F459737F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2CF95-AD8A-4C9B-9B15-437BBAE0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3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a1249ffcf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a1249ffcf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89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716833" y="949300"/>
            <a:ext cx="9380800" cy="4369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0" y="1673367"/>
            <a:ext cx="5763600" cy="5188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flipH="1">
            <a:off x="1378933" y="0"/>
            <a:ext cx="14490400" cy="68580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074333" y="2931567"/>
            <a:ext cx="5763600" cy="20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5333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732333" y="5539167"/>
            <a:ext cx="51056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436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accent5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1242267" y="2692957"/>
            <a:ext cx="4337200" cy="13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533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 idx="2" hasCustomPrompt="1"/>
          </p:nvPr>
        </p:nvSpPr>
        <p:spPr>
          <a:xfrm>
            <a:off x="1242267" y="1289407"/>
            <a:ext cx="4076400" cy="12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1242267" y="4434973"/>
            <a:ext cx="2638000" cy="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cxnSp>
        <p:nvCxnSpPr>
          <p:cNvPr id="105" name="Google Shape;105;p16"/>
          <p:cNvCxnSpPr/>
          <p:nvPr/>
        </p:nvCxnSpPr>
        <p:spPr>
          <a:xfrm>
            <a:off x="3442400" y="-16840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6"/>
          <p:cNvSpPr/>
          <p:nvPr/>
        </p:nvSpPr>
        <p:spPr>
          <a:xfrm>
            <a:off x="-83233" y="5101033"/>
            <a:ext cx="1728000" cy="18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4599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solidFill>
          <a:schemeClr val="accent5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 flipH="1">
            <a:off x="2428633" y="3370167"/>
            <a:ext cx="7334800" cy="6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57800" y="2044681"/>
            <a:ext cx="4076400" cy="11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1"/>
          </p:nvPr>
        </p:nvSpPr>
        <p:spPr>
          <a:xfrm flipH="1">
            <a:off x="4264200" y="4390916"/>
            <a:ext cx="36636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cxnSp>
        <p:nvCxnSpPr>
          <p:cNvPr id="111" name="Google Shape;111;p17"/>
          <p:cNvCxnSpPr/>
          <p:nvPr/>
        </p:nvCxnSpPr>
        <p:spPr>
          <a:xfrm>
            <a:off x="8466817" y="-20015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7"/>
          <p:cNvSpPr/>
          <p:nvPr/>
        </p:nvSpPr>
        <p:spPr>
          <a:xfrm>
            <a:off x="-85600" y="5101033"/>
            <a:ext cx="1728000" cy="184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17"/>
          <p:cNvSpPr/>
          <p:nvPr/>
        </p:nvSpPr>
        <p:spPr>
          <a:xfrm>
            <a:off x="7011867" y="-3172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17"/>
          <p:cNvSpPr/>
          <p:nvPr/>
        </p:nvSpPr>
        <p:spPr>
          <a:xfrm rot="10800000">
            <a:off x="-7185400" y="-28826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17"/>
          <p:cNvSpPr/>
          <p:nvPr/>
        </p:nvSpPr>
        <p:spPr>
          <a:xfrm>
            <a:off x="6948367" y="5151367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17"/>
          <p:cNvSpPr/>
          <p:nvPr/>
        </p:nvSpPr>
        <p:spPr>
          <a:xfrm rot="10800000">
            <a:off x="1477300" y="-741433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95308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6394833" y="-290100"/>
            <a:ext cx="5797200" cy="749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950967" y="1920267"/>
            <a:ext cx="514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1"/>
          </p:nvPr>
        </p:nvSpPr>
        <p:spPr>
          <a:xfrm>
            <a:off x="950967" y="3017733"/>
            <a:ext cx="4534400" cy="17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1123800" y="719333"/>
            <a:ext cx="1066800" cy="114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12068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solidFill>
          <a:schemeClr val="accent5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 rot="-5400000">
            <a:off x="6981400" y="1724733"/>
            <a:ext cx="5233200" cy="5188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21"/>
          <p:cNvSpPr/>
          <p:nvPr/>
        </p:nvSpPr>
        <p:spPr>
          <a:xfrm rot="10800000" flipH="1">
            <a:off x="50500" y="200"/>
            <a:ext cx="12141600" cy="59596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21"/>
          <p:cNvSpPr/>
          <p:nvPr/>
        </p:nvSpPr>
        <p:spPr>
          <a:xfrm flipH="1">
            <a:off x="4774400" y="1849700"/>
            <a:ext cx="12739200" cy="64796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21"/>
          <p:cNvSpPr txBox="1">
            <a:spLocks noGrp="1"/>
          </p:cNvSpPr>
          <p:nvPr>
            <p:ph type="ctrTitle"/>
          </p:nvPr>
        </p:nvSpPr>
        <p:spPr>
          <a:xfrm>
            <a:off x="2254400" y="1642733"/>
            <a:ext cx="7683200" cy="7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1"/>
          </p:nvPr>
        </p:nvSpPr>
        <p:spPr>
          <a:xfrm>
            <a:off x="4078400" y="2497823"/>
            <a:ext cx="40352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2845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bg>
      <p:bgPr>
        <a:solidFill>
          <a:schemeClr val="accent6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/>
          <p:nvPr/>
        </p:nvSpPr>
        <p:spPr>
          <a:xfrm rot="5400000">
            <a:off x="-4587067" y="-1063800"/>
            <a:ext cx="17676800" cy="89856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2"/>
          <p:cNvSpPr/>
          <p:nvPr/>
        </p:nvSpPr>
        <p:spPr>
          <a:xfrm rot="-5400000">
            <a:off x="5865300" y="-493733"/>
            <a:ext cx="7688000" cy="745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22"/>
          <p:cNvSpPr txBox="1">
            <a:spLocks noGrp="1"/>
          </p:cNvSpPr>
          <p:nvPr>
            <p:ph type="ctrTitle"/>
          </p:nvPr>
        </p:nvSpPr>
        <p:spPr>
          <a:xfrm>
            <a:off x="950967" y="2229967"/>
            <a:ext cx="4035200" cy="7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1"/>
          </p:nvPr>
        </p:nvSpPr>
        <p:spPr>
          <a:xfrm>
            <a:off x="950967" y="3296005"/>
            <a:ext cx="40352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 rot="-2700000">
            <a:off x="5344497" y="-6021020"/>
            <a:ext cx="7688231" cy="7454603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47" name="Google Shape;147;p22"/>
          <p:cNvCxnSpPr/>
          <p:nvPr/>
        </p:nvCxnSpPr>
        <p:spPr>
          <a:xfrm rot="10800000" flipH="1">
            <a:off x="6083400" y="-272100"/>
            <a:ext cx="8013600" cy="824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67170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bg>
      <p:bgPr>
        <a:solidFill>
          <a:schemeClr val="accent5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5386633" y="2993717"/>
            <a:ext cx="5854400" cy="8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5557333" y="1284100"/>
            <a:ext cx="5683600" cy="12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4671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bg>
      <p:bgPr>
        <a:solidFill>
          <a:schemeClr val="accent5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/>
          <p:nvPr/>
        </p:nvSpPr>
        <p:spPr>
          <a:xfrm>
            <a:off x="0" y="0"/>
            <a:ext cx="57972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6698913" y="1920267"/>
            <a:ext cx="45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ubTitle" idx="1"/>
          </p:nvPr>
        </p:nvSpPr>
        <p:spPr>
          <a:xfrm>
            <a:off x="6698913" y="3017733"/>
            <a:ext cx="4534400" cy="17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94183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950967" y="3130456"/>
            <a:ext cx="5478800" cy="19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950967" y="2028433"/>
            <a:ext cx="547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 rot="5400000">
            <a:off x="-1014683" y="-1054016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59" name="Google Shape;159;p25"/>
          <p:cNvSpPr/>
          <p:nvPr/>
        </p:nvSpPr>
        <p:spPr>
          <a:xfrm rot="5400000">
            <a:off x="-1141683" y="-1346116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60" name="Google Shape;160;p25"/>
          <p:cNvSpPr/>
          <p:nvPr/>
        </p:nvSpPr>
        <p:spPr>
          <a:xfrm rot="-5400000">
            <a:off x="3862467" y="384000"/>
            <a:ext cx="13521600" cy="60900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25141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 and text 9">
    <p:bg>
      <p:bgPr>
        <a:solidFill>
          <a:schemeClr val="accent6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 rot="10800000" flipH="1">
            <a:off x="-3186800" y="-136633"/>
            <a:ext cx="18516000" cy="87632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26"/>
          <p:cNvSpPr/>
          <p:nvPr/>
        </p:nvSpPr>
        <p:spPr>
          <a:xfrm>
            <a:off x="-7015935" y="2060167"/>
            <a:ext cx="9380800" cy="4369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3245700" y="4177652"/>
            <a:ext cx="5700400" cy="6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2301600" y="2241933"/>
            <a:ext cx="7588800" cy="17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0666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 rot="10800000">
            <a:off x="9225833" y="-9841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67" name="Google Shape;167;p26"/>
          <p:cNvSpPr/>
          <p:nvPr/>
        </p:nvSpPr>
        <p:spPr>
          <a:xfrm rot="10800000">
            <a:off x="9416333" y="-1060367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844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bg>
      <p:bgPr>
        <a:solidFill>
          <a:schemeClr val="dk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 rot="-5400000">
            <a:off x="9759233" y="4304400"/>
            <a:ext cx="2816800" cy="2731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27"/>
          <p:cNvSpPr/>
          <p:nvPr/>
        </p:nvSpPr>
        <p:spPr>
          <a:xfrm>
            <a:off x="-692867" y="31824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-984967" y="3309467"/>
            <a:ext cx="4541200" cy="440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2" name="Google Shape;172;p27"/>
          <p:cNvSpPr/>
          <p:nvPr/>
        </p:nvSpPr>
        <p:spPr>
          <a:xfrm rot="10800000">
            <a:off x="8970433" y="-1220733"/>
            <a:ext cx="4541200" cy="440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3" name="Google Shape;173;p27"/>
          <p:cNvSpPr/>
          <p:nvPr/>
        </p:nvSpPr>
        <p:spPr>
          <a:xfrm rot="5400000">
            <a:off x="-349967" y="-2519833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950968" y="2393917"/>
            <a:ext cx="45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subTitle" idx="1"/>
          </p:nvPr>
        </p:nvSpPr>
        <p:spPr>
          <a:xfrm>
            <a:off x="950967" y="3506875"/>
            <a:ext cx="4534400" cy="5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940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950967" y="1898867"/>
            <a:ext cx="81000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50967" y="707445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7744733" y="2045200"/>
            <a:ext cx="6400800" cy="64008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</p:txBody>
      </p:sp>
    </p:spTree>
    <p:extLst>
      <p:ext uri="{BB962C8B-B14F-4D97-AF65-F5344CB8AC3E}">
        <p14:creationId xmlns:p14="http://schemas.microsoft.com/office/powerpoint/2010/main" val="2599145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bg>
      <p:bgPr>
        <a:solidFill>
          <a:schemeClr val="accent6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/>
          <p:nvPr/>
        </p:nvSpPr>
        <p:spPr>
          <a:xfrm rot="-5400000">
            <a:off x="6190588" y="-2231145"/>
            <a:ext cx="10246800" cy="9935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8" name="Google Shape;178;p28"/>
          <p:cNvSpPr/>
          <p:nvPr/>
        </p:nvSpPr>
        <p:spPr>
          <a:xfrm rot="-5400000" flipH="1">
            <a:off x="3788733" y="384067"/>
            <a:ext cx="13521600" cy="6090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950967" y="2169533"/>
            <a:ext cx="6212400" cy="25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8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0" name="Google Shape;180;p28"/>
          <p:cNvSpPr/>
          <p:nvPr/>
        </p:nvSpPr>
        <p:spPr>
          <a:xfrm rot="5400000">
            <a:off x="-454949" y="-1050849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81" name="Google Shape;181;p28"/>
          <p:cNvSpPr/>
          <p:nvPr/>
        </p:nvSpPr>
        <p:spPr>
          <a:xfrm rot="5400000">
            <a:off x="-581949" y="-1342949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/>
          <p:nvPr/>
        </p:nvSpPr>
        <p:spPr>
          <a:xfrm flipH="1">
            <a:off x="7211633" y="6015767"/>
            <a:ext cx="4611200" cy="25652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608485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bg>
      <p:bgPr>
        <a:solidFill>
          <a:schemeClr val="accent5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1844800" y="3076600"/>
            <a:ext cx="8502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2"/>
          </p:nvPr>
        </p:nvSpPr>
        <p:spPr>
          <a:xfrm>
            <a:off x="1494500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subTitle" idx="1"/>
          </p:nvPr>
        </p:nvSpPr>
        <p:spPr>
          <a:xfrm>
            <a:off x="978900" y="1555832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title" idx="3"/>
          </p:nvPr>
        </p:nvSpPr>
        <p:spPr>
          <a:xfrm>
            <a:off x="1494500" y="4637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subTitle" idx="4"/>
          </p:nvPr>
        </p:nvSpPr>
        <p:spPr>
          <a:xfrm>
            <a:off x="978900" y="4997087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title" idx="5"/>
          </p:nvPr>
        </p:nvSpPr>
        <p:spPr>
          <a:xfrm>
            <a:off x="8085128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subTitle" idx="6"/>
          </p:nvPr>
        </p:nvSpPr>
        <p:spPr>
          <a:xfrm>
            <a:off x="7569533" y="1555832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title" idx="7"/>
          </p:nvPr>
        </p:nvSpPr>
        <p:spPr>
          <a:xfrm>
            <a:off x="8085128" y="46375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subTitle" idx="8"/>
          </p:nvPr>
        </p:nvSpPr>
        <p:spPr>
          <a:xfrm>
            <a:off x="7569533" y="4994784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00780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bg>
      <p:bgPr>
        <a:solidFill>
          <a:schemeClr val="accent5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2741587" y="2765733"/>
            <a:ext cx="2969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subTitle" idx="1"/>
          </p:nvPr>
        </p:nvSpPr>
        <p:spPr>
          <a:xfrm>
            <a:off x="2741589" y="3109900"/>
            <a:ext cx="2969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title" idx="2"/>
          </p:nvPr>
        </p:nvSpPr>
        <p:spPr>
          <a:xfrm>
            <a:off x="2741587" y="4537232"/>
            <a:ext cx="2969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subTitle" idx="3"/>
          </p:nvPr>
        </p:nvSpPr>
        <p:spPr>
          <a:xfrm>
            <a:off x="2741589" y="4881400"/>
            <a:ext cx="2969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title" idx="4"/>
          </p:nvPr>
        </p:nvSpPr>
        <p:spPr>
          <a:xfrm>
            <a:off x="7259552" y="2765733"/>
            <a:ext cx="2969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4" name="Google Shape;214;p31"/>
          <p:cNvSpPr txBox="1">
            <a:spLocks noGrp="1"/>
          </p:cNvSpPr>
          <p:nvPr>
            <p:ph type="subTitle" idx="5"/>
          </p:nvPr>
        </p:nvSpPr>
        <p:spPr>
          <a:xfrm>
            <a:off x="7259552" y="3109900"/>
            <a:ext cx="2969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title" idx="6"/>
          </p:nvPr>
        </p:nvSpPr>
        <p:spPr>
          <a:xfrm>
            <a:off x="7259552" y="4537233"/>
            <a:ext cx="2969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subTitle" idx="7"/>
          </p:nvPr>
        </p:nvSpPr>
        <p:spPr>
          <a:xfrm>
            <a:off x="7259552" y="4881400"/>
            <a:ext cx="2969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7" name="Google Shape;217;p31"/>
          <p:cNvSpPr/>
          <p:nvPr/>
        </p:nvSpPr>
        <p:spPr>
          <a:xfrm>
            <a:off x="-1949767" y="31824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-22418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19" name="Google Shape;219;p31"/>
          <p:cNvSpPr/>
          <p:nvPr/>
        </p:nvSpPr>
        <p:spPr>
          <a:xfrm rot="10800000">
            <a:off x="8177033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20" name="Google Shape;220;p31"/>
          <p:cNvSpPr txBox="1">
            <a:spLocks noGrp="1"/>
          </p:cNvSpPr>
          <p:nvPr>
            <p:ph type="title" idx="8"/>
          </p:nvPr>
        </p:nvSpPr>
        <p:spPr>
          <a:xfrm>
            <a:off x="955400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09043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bg>
      <p:bgPr>
        <a:solidFill>
          <a:srgbClr val="191919">
            <a:alpha val="0"/>
          </a:srgbClr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950967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subTitle" idx="1"/>
          </p:nvPr>
        </p:nvSpPr>
        <p:spPr>
          <a:xfrm>
            <a:off x="950967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4" name="Google Shape;224;p32"/>
          <p:cNvSpPr/>
          <p:nvPr/>
        </p:nvSpPr>
        <p:spPr>
          <a:xfrm flipH="1">
            <a:off x="9338833" y="33729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225" name="Google Shape;225;p32"/>
          <p:cNvSpPr/>
          <p:nvPr/>
        </p:nvSpPr>
        <p:spPr>
          <a:xfrm flipH="1">
            <a:off x="9592833" y="3538067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226" name="Google Shape;226;p32"/>
          <p:cNvSpPr/>
          <p:nvPr/>
        </p:nvSpPr>
        <p:spPr>
          <a:xfrm rot="10800000" flipH="1">
            <a:off x="-1016567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27" name="Google Shape;227;p32"/>
          <p:cNvSpPr/>
          <p:nvPr/>
        </p:nvSpPr>
        <p:spPr>
          <a:xfrm rot="10800000" flipH="1">
            <a:off x="-2241867" y="-20301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 idx="2"/>
          </p:nvPr>
        </p:nvSpPr>
        <p:spPr>
          <a:xfrm>
            <a:off x="3560477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3560477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title" idx="4"/>
          </p:nvPr>
        </p:nvSpPr>
        <p:spPr>
          <a:xfrm>
            <a:off x="6169988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5"/>
          </p:nvPr>
        </p:nvSpPr>
        <p:spPr>
          <a:xfrm>
            <a:off x="6169988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title" idx="6"/>
          </p:nvPr>
        </p:nvSpPr>
        <p:spPr>
          <a:xfrm>
            <a:off x="8779499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subTitle" idx="7"/>
          </p:nvPr>
        </p:nvSpPr>
        <p:spPr>
          <a:xfrm>
            <a:off x="8779499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title" idx="8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20372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solidFill>
          <a:schemeClr val="accent5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subTitle" idx="1"/>
          </p:nvPr>
        </p:nvSpPr>
        <p:spPr>
          <a:xfrm>
            <a:off x="2323567" y="4678467"/>
            <a:ext cx="31728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38" name="Google Shape;238;p33"/>
          <p:cNvSpPr txBox="1">
            <a:spLocks noGrp="1"/>
          </p:cNvSpPr>
          <p:nvPr>
            <p:ph type="subTitle" idx="2"/>
          </p:nvPr>
        </p:nvSpPr>
        <p:spPr>
          <a:xfrm>
            <a:off x="6695693" y="4678467"/>
            <a:ext cx="31728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39" name="Google Shape;239;p33"/>
          <p:cNvSpPr txBox="1">
            <a:spLocks noGrp="1"/>
          </p:cNvSpPr>
          <p:nvPr>
            <p:ph type="title" idx="3"/>
          </p:nvPr>
        </p:nvSpPr>
        <p:spPr>
          <a:xfrm>
            <a:off x="2487117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title" idx="4"/>
          </p:nvPr>
        </p:nvSpPr>
        <p:spPr>
          <a:xfrm>
            <a:off x="6859283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41" name="Google Shape;241;p33"/>
          <p:cNvSpPr/>
          <p:nvPr/>
        </p:nvSpPr>
        <p:spPr>
          <a:xfrm rot="10800000" flipH="1">
            <a:off x="0" y="-48267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33"/>
          <p:cNvSpPr/>
          <p:nvPr/>
        </p:nvSpPr>
        <p:spPr>
          <a:xfrm>
            <a:off x="8070800" y="4086433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993138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solidFill>
          <a:schemeClr val="dk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3225700" y="950397"/>
            <a:ext cx="11574400" cy="6009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34"/>
          <p:cNvSpPr/>
          <p:nvPr/>
        </p:nvSpPr>
        <p:spPr>
          <a:xfrm rot="10800000">
            <a:off x="-2608100" y="-101603"/>
            <a:ext cx="11574400" cy="6009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" name="Google Shape;246;p34"/>
          <p:cNvSpPr txBox="1">
            <a:spLocks noGrp="1"/>
          </p:cNvSpPr>
          <p:nvPr>
            <p:ph type="subTitle" idx="1"/>
          </p:nvPr>
        </p:nvSpPr>
        <p:spPr>
          <a:xfrm>
            <a:off x="1116800" y="1818545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2"/>
          </p:nvPr>
        </p:nvSpPr>
        <p:spPr>
          <a:xfrm>
            <a:off x="6939164" y="4704727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cxnSp>
        <p:nvCxnSpPr>
          <p:cNvPr id="248" name="Google Shape;248;p34"/>
          <p:cNvCxnSpPr/>
          <p:nvPr/>
        </p:nvCxnSpPr>
        <p:spPr>
          <a:xfrm>
            <a:off x="-1834333" y="3233164"/>
            <a:ext cx="4106000" cy="4236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4"/>
          <p:cNvCxnSpPr/>
          <p:nvPr/>
        </p:nvCxnSpPr>
        <p:spPr>
          <a:xfrm>
            <a:off x="10451667" y="-83603"/>
            <a:ext cx="4106000" cy="4236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6939164" y="3606200"/>
            <a:ext cx="41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51" name="Google Shape;251;p34"/>
          <p:cNvSpPr txBox="1">
            <a:spLocks noGrp="1"/>
          </p:cNvSpPr>
          <p:nvPr>
            <p:ph type="title" idx="3"/>
          </p:nvPr>
        </p:nvSpPr>
        <p:spPr>
          <a:xfrm>
            <a:off x="1116800" y="707633"/>
            <a:ext cx="41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2902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accent5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>
            <a:spLocks noGrp="1"/>
          </p:cNvSpPr>
          <p:nvPr>
            <p:ph type="title"/>
          </p:nvPr>
        </p:nvSpPr>
        <p:spPr>
          <a:xfrm>
            <a:off x="1569100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54" name="Google Shape;254;p35"/>
          <p:cNvSpPr txBox="1">
            <a:spLocks noGrp="1"/>
          </p:cNvSpPr>
          <p:nvPr>
            <p:ph type="subTitle" idx="1"/>
          </p:nvPr>
        </p:nvSpPr>
        <p:spPr>
          <a:xfrm>
            <a:off x="950967" y="3279000"/>
            <a:ext cx="3234800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55" name="Google Shape;255;p35"/>
          <p:cNvSpPr txBox="1">
            <a:spLocks noGrp="1"/>
          </p:cNvSpPr>
          <p:nvPr>
            <p:ph type="title" idx="2"/>
          </p:nvPr>
        </p:nvSpPr>
        <p:spPr>
          <a:xfrm>
            <a:off x="8624265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3"/>
          </p:nvPr>
        </p:nvSpPr>
        <p:spPr>
          <a:xfrm>
            <a:off x="8006244" y="3279000"/>
            <a:ext cx="3234800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title" idx="4"/>
          </p:nvPr>
        </p:nvSpPr>
        <p:spPr>
          <a:xfrm>
            <a:off x="5096600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5"/>
          </p:nvPr>
        </p:nvSpPr>
        <p:spPr>
          <a:xfrm>
            <a:off x="4478600" y="3279000"/>
            <a:ext cx="3234800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59" name="Google Shape;259;p35"/>
          <p:cNvSpPr/>
          <p:nvPr/>
        </p:nvSpPr>
        <p:spPr>
          <a:xfrm>
            <a:off x="4264600" y="5019555"/>
            <a:ext cx="3637200" cy="188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35"/>
          <p:cNvSpPr txBox="1">
            <a:spLocks noGrp="1"/>
          </p:cNvSpPr>
          <p:nvPr>
            <p:ph type="title" idx="6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96031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accent5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>
            <a:spLocks noGrp="1"/>
          </p:cNvSpPr>
          <p:nvPr>
            <p:ph type="body" idx="1"/>
          </p:nvPr>
        </p:nvSpPr>
        <p:spPr>
          <a:xfrm>
            <a:off x="2771767" y="5781033"/>
            <a:ext cx="6972400" cy="5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64" name="Google Shape;264;p36"/>
          <p:cNvSpPr/>
          <p:nvPr/>
        </p:nvSpPr>
        <p:spPr>
          <a:xfrm>
            <a:off x="-692867" y="31824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65" name="Google Shape;265;p36"/>
          <p:cNvSpPr/>
          <p:nvPr/>
        </p:nvSpPr>
        <p:spPr>
          <a:xfrm>
            <a:off x="-9849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66" name="Google Shape;266;p36"/>
          <p:cNvSpPr/>
          <p:nvPr/>
        </p:nvSpPr>
        <p:spPr>
          <a:xfrm rot="10800000">
            <a:off x="8970433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67" name="Google Shape;267;p36"/>
          <p:cNvSpPr/>
          <p:nvPr/>
        </p:nvSpPr>
        <p:spPr>
          <a:xfrm rot="10800000">
            <a:off x="6790333" y="-20301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131449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accent5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>
            <a:spLocks noGrp="1"/>
          </p:cNvSpPr>
          <p:nvPr>
            <p:ph type="title"/>
          </p:nvPr>
        </p:nvSpPr>
        <p:spPr>
          <a:xfrm>
            <a:off x="1275167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70" name="Google Shape;270;p37"/>
          <p:cNvSpPr txBox="1">
            <a:spLocks noGrp="1"/>
          </p:cNvSpPr>
          <p:nvPr>
            <p:ph type="subTitle" idx="1"/>
          </p:nvPr>
        </p:nvSpPr>
        <p:spPr>
          <a:xfrm>
            <a:off x="950967" y="5104007"/>
            <a:ext cx="28600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71" name="Google Shape;271;p37"/>
          <p:cNvSpPr txBox="1">
            <a:spLocks noGrp="1"/>
          </p:cNvSpPr>
          <p:nvPr>
            <p:ph type="title" idx="2"/>
          </p:nvPr>
        </p:nvSpPr>
        <p:spPr>
          <a:xfrm>
            <a:off x="8705233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72" name="Google Shape;272;p37"/>
          <p:cNvSpPr txBox="1">
            <a:spLocks noGrp="1"/>
          </p:cNvSpPr>
          <p:nvPr>
            <p:ph type="subTitle" idx="3"/>
          </p:nvPr>
        </p:nvSpPr>
        <p:spPr>
          <a:xfrm>
            <a:off x="8407033" y="5104007"/>
            <a:ext cx="28600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73" name="Google Shape;273;p37"/>
          <p:cNvSpPr txBox="1">
            <a:spLocks noGrp="1"/>
          </p:cNvSpPr>
          <p:nvPr>
            <p:ph type="title" idx="4"/>
          </p:nvPr>
        </p:nvSpPr>
        <p:spPr>
          <a:xfrm>
            <a:off x="5003200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74" name="Google Shape;274;p37"/>
          <p:cNvSpPr txBox="1">
            <a:spLocks noGrp="1"/>
          </p:cNvSpPr>
          <p:nvPr>
            <p:ph type="subTitle" idx="5"/>
          </p:nvPr>
        </p:nvSpPr>
        <p:spPr>
          <a:xfrm>
            <a:off x="4679000" y="5104007"/>
            <a:ext cx="28600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75" name="Google Shape;275;p37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35246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bg>
      <p:bgPr>
        <a:solidFill>
          <a:schemeClr val="accent5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/>
          <p:nvPr/>
        </p:nvSpPr>
        <p:spPr>
          <a:xfrm>
            <a:off x="-4647467" y="2249333"/>
            <a:ext cx="9870800" cy="5058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38"/>
          <p:cNvSpPr/>
          <p:nvPr/>
        </p:nvSpPr>
        <p:spPr>
          <a:xfrm>
            <a:off x="1039500" y="1911733"/>
            <a:ext cx="10316400" cy="422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38"/>
          <p:cNvSpPr txBox="1">
            <a:spLocks noGrp="1"/>
          </p:cNvSpPr>
          <p:nvPr>
            <p:ph type="title"/>
          </p:nvPr>
        </p:nvSpPr>
        <p:spPr>
          <a:xfrm>
            <a:off x="1391705" y="2440767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0" name="Google Shape;280;p38"/>
          <p:cNvSpPr txBox="1">
            <a:spLocks noGrp="1"/>
          </p:cNvSpPr>
          <p:nvPr>
            <p:ph type="subTitle" idx="1"/>
          </p:nvPr>
        </p:nvSpPr>
        <p:spPr>
          <a:xfrm>
            <a:off x="1412305" y="285371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1" name="Google Shape;281;p38"/>
          <p:cNvSpPr txBox="1">
            <a:spLocks noGrp="1"/>
          </p:cNvSpPr>
          <p:nvPr>
            <p:ph type="title" idx="2"/>
          </p:nvPr>
        </p:nvSpPr>
        <p:spPr>
          <a:xfrm>
            <a:off x="1391705" y="4374468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2" name="Google Shape;282;p38"/>
          <p:cNvSpPr txBox="1">
            <a:spLocks noGrp="1"/>
          </p:cNvSpPr>
          <p:nvPr>
            <p:ph type="subTitle" idx="3"/>
          </p:nvPr>
        </p:nvSpPr>
        <p:spPr>
          <a:xfrm>
            <a:off x="1412305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3" name="Google Shape;283;p38"/>
          <p:cNvSpPr txBox="1">
            <a:spLocks noGrp="1"/>
          </p:cNvSpPr>
          <p:nvPr>
            <p:ph type="title" idx="4"/>
          </p:nvPr>
        </p:nvSpPr>
        <p:spPr>
          <a:xfrm>
            <a:off x="4841813" y="2440767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4" name="Google Shape;284;p38"/>
          <p:cNvSpPr txBox="1">
            <a:spLocks noGrp="1"/>
          </p:cNvSpPr>
          <p:nvPr>
            <p:ph type="subTitle" idx="5"/>
          </p:nvPr>
        </p:nvSpPr>
        <p:spPr>
          <a:xfrm>
            <a:off x="4852013" y="28537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5" name="Google Shape;285;p38"/>
          <p:cNvSpPr txBox="1">
            <a:spLocks noGrp="1"/>
          </p:cNvSpPr>
          <p:nvPr>
            <p:ph type="title" idx="6"/>
          </p:nvPr>
        </p:nvSpPr>
        <p:spPr>
          <a:xfrm>
            <a:off x="4841813" y="4374468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6" name="Google Shape;286;p38"/>
          <p:cNvSpPr txBox="1">
            <a:spLocks noGrp="1"/>
          </p:cNvSpPr>
          <p:nvPr>
            <p:ph type="subTitle" idx="7"/>
          </p:nvPr>
        </p:nvSpPr>
        <p:spPr>
          <a:xfrm>
            <a:off x="4852013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title" idx="8"/>
          </p:nvPr>
        </p:nvSpPr>
        <p:spPr>
          <a:xfrm>
            <a:off x="8286836" y="2440767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8" name="Google Shape;288;p38"/>
          <p:cNvSpPr txBox="1">
            <a:spLocks noGrp="1"/>
          </p:cNvSpPr>
          <p:nvPr>
            <p:ph type="subTitle" idx="9"/>
          </p:nvPr>
        </p:nvSpPr>
        <p:spPr>
          <a:xfrm>
            <a:off x="8292836" y="28537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9" name="Google Shape;289;p38"/>
          <p:cNvSpPr txBox="1">
            <a:spLocks noGrp="1"/>
          </p:cNvSpPr>
          <p:nvPr>
            <p:ph type="title" idx="13"/>
          </p:nvPr>
        </p:nvSpPr>
        <p:spPr>
          <a:xfrm>
            <a:off x="8286836" y="4374468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0" name="Google Shape;290;p38"/>
          <p:cNvSpPr txBox="1">
            <a:spLocks noGrp="1"/>
          </p:cNvSpPr>
          <p:nvPr>
            <p:ph type="subTitle" idx="14"/>
          </p:nvPr>
        </p:nvSpPr>
        <p:spPr>
          <a:xfrm>
            <a:off x="8292836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91" name="Google Shape;291;p38"/>
          <p:cNvSpPr txBox="1">
            <a:spLocks noGrp="1"/>
          </p:cNvSpPr>
          <p:nvPr>
            <p:ph type="title" idx="15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5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5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950967" y="2939473"/>
            <a:ext cx="5133600" cy="9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950967" y="1230700"/>
            <a:ext cx="5627600" cy="13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29584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391705" y="4272868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412305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3123089" y="2339167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3133289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4841813" y="4272868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4852013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6568111" y="2339167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6574111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8286836" y="4272868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8292836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00879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bg>
      <p:bgPr>
        <a:solidFill>
          <a:schemeClr val="accent5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/>
          <p:nvPr/>
        </p:nvSpPr>
        <p:spPr>
          <a:xfrm rot="10800000">
            <a:off x="7855800" y="-516133"/>
            <a:ext cx="7018800" cy="359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" name="Google Shape;306;p40"/>
          <p:cNvSpPr/>
          <p:nvPr/>
        </p:nvSpPr>
        <p:spPr>
          <a:xfrm>
            <a:off x="-6922433" y="3080667"/>
            <a:ext cx="9870800" cy="5058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" name="Google Shape;307;p40"/>
          <p:cNvSpPr txBox="1">
            <a:spLocks noGrp="1"/>
          </p:cNvSpPr>
          <p:nvPr>
            <p:ph type="title"/>
          </p:nvPr>
        </p:nvSpPr>
        <p:spPr>
          <a:xfrm>
            <a:off x="1149933" y="44326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8" name="Google Shape;308;p40"/>
          <p:cNvSpPr txBox="1">
            <a:spLocks noGrp="1"/>
          </p:cNvSpPr>
          <p:nvPr>
            <p:ph type="subTitle" idx="1"/>
          </p:nvPr>
        </p:nvSpPr>
        <p:spPr>
          <a:xfrm>
            <a:off x="565933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09" name="Google Shape;309;p40"/>
          <p:cNvSpPr txBox="1">
            <a:spLocks noGrp="1"/>
          </p:cNvSpPr>
          <p:nvPr>
            <p:ph type="title" idx="2"/>
          </p:nvPr>
        </p:nvSpPr>
        <p:spPr>
          <a:xfrm>
            <a:off x="8701007" y="44326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10" name="Google Shape;310;p40"/>
          <p:cNvSpPr txBox="1">
            <a:spLocks noGrp="1"/>
          </p:cNvSpPr>
          <p:nvPr>
            <p:ph type="subTitle" idx="3"/>
          </p:nvPr>
        </p:nvSpPr>
        <p:spPr>
          <a:xfrm>
            <a:off x="8117001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11" name="Google Shape;311;p40"/>
          <p:cNvSpPr txBox="1">
            <a:spLocks noGrp="1"/>
          </p:cNvSpPr>
          <p:nvPr>
            <p:ph type="title" idx="4"/>
          </p:nvPr>
        </p:nvSpPr>
        <p:spPr>
          <a:xfrm>
            <a:off x="4920200" y="44326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12" name="Google Shape;312;p40"/>
          <p:cNvSpPr txBox="1">
            <a:spLocks noGrp="1"/>
          </p:cNvSpPr>
          <p:nvPr>
            <p:ph type="subTitle" idx="5"/>
          </p:nvPr>
        </p:nvSpPr>
        <p:spPr>
          <a:xfrm>
            <a:off x="4336197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13" name="Google Shape;313;p40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01021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bg>
      <p:bgPr>
        <a:solidFill>
          <a:schemeClr val="accent5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/>
          <p:nvPr/>
        </p:nvSpPr>
        <p:spPr>
          <a:xfrm rot="5400000" flipH="1">
            <a:off x="-4226800" y="129233"/>
            <a:ext cx="14234800" cy="64108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" name="Google Shape;316;p41"/>
          <p:cNvSpPr txBox="1">
            <a:spLocks noGrp="1"/>
          </p:cNvSpPr>
          <p:nvPr>
            <p:ph type="title"/>
          </p:nvPr>
        </p:nvSpPr>
        <p:spPr>
          <a:xfrm>
            <a:off x="7495800" y="13763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17" name="Google Shape;317;p41"/>
          <p:cNvSpPr txBox="1">
            <a:spLocks noGrp="1"/>
          </p:cNvSpPr>
          <p:nvPr>
            <p:ph type="subTitle" idx="1"/>
          </p:nvPr>
        </p:nvSpPr>
        <p:spPr>
          <a:xfrm>
            <a:off x="7060800" y="1701500"/>
            <a:ext cx="32216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18" name="Google Shape;318;p41"/>
          <p:cNvSpPr txBox="1">
            <a:spLocks noGrp="1"/>
          </p:cNvSpPr>
          <p:nvPr>
            <p:ph type="title" idx="2"/>
          </p:nvPr>
        </p:nvSpPr>
        <p:spPr>
          <a:xfrm>
            <a:off x="950967" y="3039600"/>
            <a:ext cx="44384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19" name="Google Shape;319;p41"/>
          <p:cNvSpPr txBox="1">
            <a:spLocks noGrp="1"/>
          </p:cNvSpPr>
          <p:nvPr>
            <p:ph type="title" idx="3"/>
          </p:nvPr>
        </p:nvSpPr>
        <p:spPr>
          <a:xfrm>
            <a:off x="7495800" y="328108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0" name="Google Shape;320;p41"/>
          <p:cNvSpPr txBox="1">
            <a:spLocks noGrp="1"/>
          </p:cNvSpPr>
          <p:nvPr>
            <p:ph type="subTitle" idx="4"/>
          </p:nvPr>
        </p:nvSpPr>
        <p:spPr>
          <a:xfrm>
            <a:off x="7060800" y="3612629"/>
            <a:ext cx="32216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21" name="Google Shape;321;p41"/>
          <p:cNvSpPr txBox="1">
            <a:spLocks noGrp="1"/>
          </p:cNvSpPr>
          <p:nvPr>
            <p:ph type="title" idx="5"/>
          </p:nvPr>
        </p:nvSpPr>
        <p:spPr>
          <a:xfrm>
            <a:off x="7495800" y="5169892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2" name="Google Shape;322;p41"/>
          <p:cNvSpPr txBox="1">
            <a:spLocks noGrp="1"/>
          </p:cNvSpPr>
          <p:nvPr>
            <p:ph type="subTitle" idx="6"/>
          </p:nvPr>
        </p:nvSpPr>
        <p:spPr>
          <a:xfrm>
            <a:off x="7060800" y="5501443"/>
            <a:ext cx="32216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23" name="Google Shape;323;p41"/>
          <p:cNvSpPr/>
          <p:nvPr/>
        </p:nvSpPr>
        <p:spPr>
          <a:xfrm rot="10800000">
            <a:off x="9312167" y="-8191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24" name="Google Shape;324;p41"/>
          <p:cNvSpPr/>
          <p:nvPr/>
        </p:nvSpPr>
        <p:spPr>
          <a:xfrm rot="10800000">
            <a:off x="9392167" y="-946167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25" name="Google Shape;325;p41"/>
          <p:cNvSpPr/>
          <p:nvPr/>
        </p:nvSpPr>
        <p:spPr>
          <a:xfrm flipH="1">
            <a:off x="10617867" y="5318167"/>
            <a:ext cx="1807200" cy="175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26" name="Google Shape;326;p41"/>
          <p:cNvSpPr/>
          <p:nvPr/>
        </p:nvSpPr>
        <p:spPr>
          <a:xfrm>
            <a:off x="9784267" y="5674667"/>
            <a:ext cx="3884400" cy="18220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164477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accent5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>
            <a:spLocks noGrp="1"/>
          </p:cNvSpPr>
          <p:nvPr>
            <p:ph type="title"/>
          </p:nvPr>
        </p:nvSpPr>
        <p:spPr>
          <a:xfrm>
            <a:off x="5680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9" name="Google Shape;329;p42"/>
          <p:cNvSpPr/>
          <p:nvPr/>
        </p:nvSpPr>
        <p:spPr>
          <a:xfrm rot="10800000">
            <a:off x="9210567" y="-10780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30" name="Google Shape;330;p42"/>
          <p:cNvSpPr/>
          <p:nvPr/>
        </p:nvSpPr>
        <p:spPr>
          <a:xfrm rot="10800000">
            <a:off x="9290567" y="-1205067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0937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5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/>
          <p:nvPr/>
        </p:nvSpPr>
        <p:spPr>
          <a:xfrm>
            <a:off x="-696633" y="4574267"/>
            <a:ext cx="3056800" cy="2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333;p43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4" name="Google Shape;334;p43"/>
          <p:cNvSpPr/>
          <p:nvPr/>
        </p:nvSpPr>
        <p:spPr>
          <a:xfrm rot="10800000">
            <a:off x="9682400" y="-736700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" name="Google Shape;335;p43"/>
          <p:cNvSpPr/>
          <p:nvPr/>
        </p:nvSpPr>
        <p:spPr>
          <a:xfrm flipH="1">
            <a:off x="-3151233" y="59878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43"/>
          <p:cNvSpPr/>
          <p:nvPr/>
        </p:nvSpPr>
        <p:spPr>
          <a:xfrm rot="-5400000" flipH="1">
            <a:off x="10612067" y="450167"/>
            <a:ext cx="3276400" cy="153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649717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306367" y="-480333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0" name="Google Shape;340;p44"/>
          <p:cNvSpPr/>
          <p:nvPr/>
        </p:nvSpPr>
        <p:spPr>
          <a:xfrm>
            <a:off x="9319867" y="45970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466820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accent5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769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3" name="Google Shape;343;p45"/>
          <p:cNvSpPr/>
          <p:nvPr/>
        </p:nvSpPr>
        <p:spPr>
          <a:xfrm rot="10800000">
            <a:off x="-3327000" y="-1180533"/>
            <a:ext cx="5757200" cy="2950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791165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5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6" name="Google Shape;346;p46"/>
          <p:cNvSpPr/>
          <p:nvPr/>
        </p:nvSpPr>
        <p:spPr>
          <a:xfrm>
            <a:off x="-2368867" y="36015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47" name="Google Shape;347;p46"/>
          <p:cNvSpPr/>
          <p:nvPr/>
        </p:nvSpPr>
        <p:spPr>
          <a:xfrm rot="10800000">
            <a:off x="8659633" y="-1576333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48" name="Google Shape;348;p46"/>
          <p:cNvSpPr/>
          <p:nvPr/>
        </p:nvSpPr>
        <p:spPr>
          <a:xfrm rot="10800000">
            <a:off x="7272933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23723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bg>
      <p:bgPr>
        <a:solidFill>
          <a:schemeClr val="accent5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1" name="Google Shape;351;p47"/>
          <p:cNvSpPr/>
          <p:nvPr/>
        </p:nvSpPr>
        <p:spPr>
          <a:xfrm rot="10800000" flipH="1">
            <a:off x="-383667" y="-151700"/>
            <a:ext cx="3971600" cy="4110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47"/>
          <p:cNvSpPr/>
          <p:nvPr/>
        </p:nvSpPr>
        <p:spPr>
          <a:xfrm>
            <a:off x="6678633" y="2249333"/>
            <a:ext cx="9870800" cy="5058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163989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solidFill>
          <a:schemeClr val="accent5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>
            <a:spLocks noGrp="1"/>
          </p:cNvSpPr>
          <p:nvPr>
            <p:ph type="title"/>
          </p:nvPr>
        </p:nvSpPr>
        <p:spPr>
          <a:xfrm>
            <a:off x="955400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5" name="Google Shape;355;p48"/>
          <p:cNvSpPr/>
          <p:nvPr/>
        </p:nvSpPr>
        <p:spPr>
          <a:xfrm>
            <a:off x="-22418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56" name="Google Shape;356;p48"/>
          <p:cNvSpPr/>
          <p:nvPr/>
        </p:nvSpPr>
        <p:spPr>
          <a:xfrm rot="10800000">
            <a:off x="8659633" y="-15763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57" name="Google Shape;357;p48"/>
          <p:cNvSpPr/>
          <p:nvPr/>
        </p:nvSpPr>
        <p:spPr>
          <a:xfrm rot="10800000">
            <a:off x="7272933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5656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073400" y="2454000"/>
            <a:ext cx="10045200" cy="19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8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420205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 and text 10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2241867" y="3309467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8659633" y="-15763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7353633" y="-24094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950967" y="1898867"/>
            <a:ext cx="102812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69181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1">
  <p:cSld name="Title and text 11">
    <p:bg>
      <p:bgPr>
        <a:solidFill>
          <a:schemeClr val="accent5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6" name="Google Shape;366;p50"/>
          <p:cNvSpPr/>
          <p:nvPr/>
        </p:nvSpPr>
        <p:spPr>
          <a:xfrm flipH="1">
            <a:off x="9884933" y="3309467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67" name="Google Shape;367;p50"/>
          <p:cNvSpPr/>
          <p:nvPr/>
        </p:nvSpPr>
        <p:spPr>
          <a:xfrm rot="10800000" flipH="1">
            <a:off x="-1232733" y="-1805433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68" name="Google Shape;368;p50"/>
          <p:cNvSpPr/>
          <p:nvPr/>
        </p:nvSpPr>
        <p:spPr>
          <a:xfrm rot="10800000" flipH="1">
            <a:off x="-2662300" y="-26475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50"/>
          <p:cNvSpPr txBox="1">
            <a:spLocks noGrp="1"/>
          </p:cNvSpPr>
          <p:nvPr>
            <p:ph type="body" idx="1"/>
          </p:nvPr>
        </p:nvSpPr>
        <p:spPr>
          <a:xfrm>
            <a:off x="950967" y="1898867"/>
            <a:ext cx="102812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60259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bg>
      <p:bgPr>
        <a:solidFill>
          <a:schemeClr val="accent5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72" name="Google Shape;372;p51"/>
          <p:cNvSpPr txBox="1">
            <a:spLocks noGrp="1"/>
          </p:cNvSpPr>
          <p:nvPr>
            <p:ph type="title" idx="2"/>
          </p:nvPr>
        </p:nvSpPr>
        <p:spPr>
          <a:xfrm>
            <a:off x="1712908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73" name="Google Shape;373;p51"/>
          <p:cNvSpPr txBox="1">
            <a:spLocks noGrp="1"/>
          </p:cNvSpPr>
          <p:nvPr>
            <p:ph type="subTitle" idx="1"/>
          </p:nvPr>
        </p:nvSpPr>
        <p:spPr>
          <a:xfrm>
            <a:off x="1254108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74" name="Google Shape;374;p51"/>
          <p:cNvSpPr txBox="1">
            <a:spLocks noGrp="1"/>
          </p:cNvSpPr>
          <p:nvPr>
            <p:ph type="title" idx="3"/>
          </p:nvPr>
        </p:nvSpPr>
        <p:spPr>
          <a:xfrm>
            <a:off x="8932692" y="4343300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75" name="Google Shape;375;p51"/>
          <p:cNvSpPr txBox="1">
            <a:spLocks noGrp="1"/>
          </p:cNvSpPr>
          <p:nvPr>
            <p:ph type="subTitle" idx="4"/>
          </p:nvPr>
        </p:nvSpPr>
        <p:spPr>
          <a:xfrm>
            <a:off x="8473892" y="4693476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76" name="Google Shape;376;p51"/>
          <p:cNvSpPr txBox="1">
            <a:spLocks noGrp="1"/>
          </p:cNvSpPr>
          <p:nvPr>
            <p:ph type="title" idx="5"/>
          </p:nvPr>
        </p:nvSpPr>
        <p:spPr>
          <a:xfrm>
            <a:off x="5320029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77" name="Google Shape;377;p51"/>
          <p:cNvSpPr txBox="1">
            <a:spLocks noGrp="1"/>
          </p:cNvSpPr>
          <p:nvPr>
            <p:ph type="subTitle" idx="6"/>
          </p:nvPr>
        </p:nvSpPr>
        <p:spPr>
          <a:xfrm>
            <a:off x="4861229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71866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accent5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/>
          <p:nvPr/>
        </p:nvSpPr>
        <p:spPr>
          <a:xfrm flipH="1">
            <a:off x="5944916" y="-1257300"/>
            <a:ext cx="11000800" cy="106664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80" name="Google Shape;380;p52"/>
          <p:cNvSpPr/>
          <p:nvPr/>
        </p:nvSpPr>
        <p:spPr>
          <a:xfrm>
            <a:off x="4413400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1" name="Google Shape;381;p52"/>
          <p:cNvSpPr/>
          <p:nvPr/>
        </p:nvSpPr>
        <p:spPr>
          <a:xfrm>
            <a:off x="713400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2" name="Google Shape;382;p52"/>
          <p:cNvSpPr/>
          <p:nvPr/>
        </p:nvSpPr>
        <p:spPr>
          <a:xfrm>
            <a:off x="8113400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3" name="Google Shape;383;p52"/>
          <p:cNvSpPr txBox="1">
            <a:spLocks noGrp="1"/>
          </p:cNvSpPr>
          <p:nvPr>
            <p:ph type="subTitle" idx="1"/>
          </p:nvPr>
        </p:nvSpPr>
        <p:spPr>
          <a:xfrm>
            <a:off x="871599" y="41882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84" name="Google Shape;384;p52"/>
          <p:cNvSpPr txBox="1">
            <a:spLocks noGrp="1"/>
          </p:cNvSpPr>
          <p:nvPr>
            <p:ph type="subTitle" idx="2"/>
          </p:nvPr>
        </p:nvSpPr>
        <p:spPr>
          <a:xfrm>
            <a:off x="4586232" y="41882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85" name="Google Shape;385;p52"/>
          <p:cNvSpPr txBox="1">
            <a:spLocks noGrp="1"/>
          </p:cNvSpPr>
          <p:nvPr>
            <p:ph type="subTitle" idx="3"/>
          </p:nvPr>
        </p:nvSpPr>
        <p:spPr>
          <a:xfrm>
            <a:off x="8271601" y="41882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86" name="Google Shape;386;p52"/>
          <p:cNvSpPr txBox="1">
            <a:spLocks noGrp="1"/>
          </p:cNvSpPr>
          <p:nvPr>
            <p:ph type="title" hasCustomPrompt="1"/>
          </p:nvPr>
        </p:nvSpPr>
        <p:spPr>
          <a:xfrm>
            <a:off x="784399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7" name="Google Shape;387;p52"/>
          <p:cNvSpPr txBox="1">
            <a:spLocks noGrp="1"/>
          </p:cNvSpPr>
          <p:nvPr>
            <p:ph type="title" idx="4" hasCustomPrompt="1"/>
          </p:nvPr>
        </p:nvSpPr>
        <p:spPr>
          <a:xfrm>
            <a:off x="4484400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8" name="Google Shape;388;p52"/>
          <p:cNvSpPr txBox="1">
            <a:spLocks noGrp="1"/>
          </p:cNvSpPr>
          <p:nvPr>
            <p:ph type="title" idx="5" hasCustomPrompt="1"/>
          </p:nvPr>
        </p:nvSpPr>
        <p:spPr>
          <a:xfrm>
            <a:off x="8184401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9" name="Google Shape;389;p52"/>
          <p:cNvSpPr txBox="1">
            <a:spLocks noGrp="1"/>
          </p:cNvSpPr>
          <p:nvPr>
            <p:ph type="title" idx="6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90" name="Google Shape;390;p52"/>
          <p:cNvSpPr/>
          <p:nvPr/>
        </p:nvSpPr>
        <p:spPr>
          <a:xfrm flipH="1">
            <a:off x="9559600" y="3189233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91" name="Google Shape;391;p52"/>
          <p:cNvSpPr/>
          <p:nvPr/>
        </p:nvSpPr>
        <p:spPr>
          <a:xfrm rot="10800000" flipH="1">
            <a:off x="-1016567" y="-1576333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92" name="Google Shape;392;p52"/>
          <p:cNvSpPr/>
          <p:nvPr/>
        </p:nvSpPr>
        <p:spPr>
          <a:xfrm rot="10800000" flipH="1">
            <a:off x="-2241867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201970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bg>
      <p:bgPr>
        <a:solidFill>
          <a:schemeClr val="dk1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"/>
          <p:cNvSpPr txBox="1">
            <a:spLocks noGrp="1"/>
          </p:cNvSpPr>
          <p:nvPr>
            <p:ph type="subTitle" idx="1"/>
          </p:nvPr>
        </p:nvSpPr>
        <p:spPr>
          <a:xfrm>
            <a:off x="951000" y="1686172"/>
            <a:ext cx="10290000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95" name="Google Shape;395;p53"/>
          <p:cNvSpPr txBox="1">
            <a:spLocks noGrp="1"/>
          </p:cNvSpPr>
          <p:nvPr>
            <p:ph type="title" hasCustomPrompt="1"/>
          </p:nvPr>
        </p:nvSpPr>
        <p:spPr>
          <a:xfrm>
            <a:off x="950969" y="853095"/>
            <a:ext cx="102900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6" name="Google Shape;396;p53"/>
          <p:cNvSpPr txBox="1">
            <a:spLocks noGrp="1"/>
          </p:cNvSpPr>
          <p:nvPr>
            <p:ph type="subTitle" idx="2"/>
          </p:nvPr>
        </p:nvSpPr>
        <p:spPr>
          <a:xfrm>
            <a:off x="951000" y="3602539"/>
            <a:ext cx="10290000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97" name="Google Shape;397;p53"/>
          <p:cNvSpPr txBox="1">
            <a:spLocks noGrp="1"/>
          </p:cNvSpPr>
          <p:nvPr>
            <p:ph type="title" idx="3" hasCustomPrompt="1"/>
          </p:nvPr>
        </p:nvSpPr>
        <p:spPr>
          <a:xfrm>
            <a:off x="950969" y="2769461"/>
            <a:ext cx="102900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8" name="Google Shape;398;p53"/>
          <p:cNvSpPr txBox="1">
            <a:spLocks noGrp="1"/>
          </p:cNvSpPr>
          <p:nvPr>
            <p:ph type="subTitle" idx="4"/>
          </p:nvPr>
        </p:nvSpPr>
        <p:spPr>
          <a:xfrm>
            <a:off x="951000" y="5518905"/>
            <a:ext cx="10290000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99" name="Google Shape;399;p53"/>
          <p:cNvSpPr txBox="1">
            <a:spLocks noGrp="1"/>
          </p:cNvSpPr>
          <p:nvPr>
            <p:ph type="title" idx="5" hasCustomPrompt="1"/>
          </p:nvPr>
        </p:nvSpPr>
        <p:spPr>
          <a:xfrm>
            <a:off x="950969" y="4685828"/>
            <a:ext cx="102900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0" name="Google Shape;400;p53"/>
          <p:cNvSpPr/>
          <p:nvPr/>
        </p:nvSpPr>
        <p:spPr>
          <a:xfrm rot="10800000">
            <a:off x="7884867" y="-548500"/>
            <a:ext cx="7018800" cy="359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1" name="Google Shape;401;p53"/>
          <p:cNvSpPr/>
          <p:nvPr/>
        </p:nvSpPr>
        <p:spPr>
          <a:xfrm>
            <a:off x="-6922433" y="3080667"/>
            <a:ext cx="9870800" cy="5058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2" name="Google Shape;402;p53"/>
          <p:cNvSpPr/>
          <p:nvPr/>
        </p:nvSpPr>
        <p:spPr>
          <a:xfrm flipH="1">
            <a:off x="-1232133" y="5330600"/>
            <a:ext cx="4439600" cy="2082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365518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 txBox="1">
            <a:spLocks noGrp="1"/>
          </p:cNvSpPr>
          <p:nvPr>
            <p:ph type="title"/>
          </p:nvPr>
        </p:nvSpPr>
        <p:spPr>
          <a:xfrm>
            <a:off x="955400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05" name="Google Shape;405;p54"/>
          <p:cNvSpPr/>
          <p:nvPr/>
        </p:nvSpPr>
        <p:spPr>
          <a:xfrm>
            <a:off x="-22418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06" name="Google Shape;406;p54"/>
          <p:cNvSpPr/>
          <p:nvPr/>
        </p:nvSpPr>
        <p:spPr>
          <a:xfrm rot="10800000">
            <a:off x="8659633" y="-15763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07" name="Google Shape;407;p54"/>
          <p:cNvSpPr/>
          <p:nvPr/>
        </p:nvSpPr>
        <p:spPr>
          <a:xfrm rot="10800000">
            <a:off x="7272933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8" name="Google Shape;408;p54"/>
          <p:cNvSpPr txBox="1">
            <a:spLocks noGrp="1"/>
          </p:cNvSpPr>
          <p:nvPr>
            <p:ph type="title" idx="2"/>
          </p:nvPr>
        </p:nvSpPr>
        <p:spPr>
          <a:xfrm>
            <a:off x="1237400" y="4754367"/>
            <a:ext cx="20128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09" name="Google Shape;409;p54"/>
          <p:cNvSpPr txBox="1">
            <a:spLocks noGrp="1"/>
          </p:cNvSpPr>
          <p:nvPr>
            <p:ph type="subTitle" idx="1"/>
          </p:nvPr>
        </p:nvSpPr>
        <p:spPr>
          <a:xfrm>
            <a:off x="1011800" y="5267320"/>
            <a:ext cx="2464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10" name="Google Shape;410;p54"/>
          <p:cNvSpPr txBox="1">
            <a:spLocks noGrp="1"/>
          </p:cNvSpPr>
          <p:nvPr>
            <p:ph type="title" idx="3"/>
          </p:nvPr>
        </p:nvSpPr>
        <p:spPr>
          <a:xfrm>
            <a:off x="8915769" y="4754367"/>
            <a:ext cx="20128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11" name="Google Shape;411;p54"/>
          <p:cNvSpPr txBox="1">
            <a:spLocks noGrp="1"/>
          </p:cNvSpPr>
          <p:nvPr>
            <p:ph type="subTitle" idx="4"/>
          </p:nvPr>
        </p:nvSpPr>
        <p:spPr>
          <a:xfrm>
            <a:off x="8690163" y="5267320"/>
            <a:ext cx="2464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12" name="Google Shape;412;p54"/>
          <p:cNvSpPr txBox="1">
            <a:spLocks noGrp="1"/>
          </p:cNvSpPr>
          <p:nvPr>
            <p:ph type="title" idx="5"/>
          </p:nvPr>
        </p:nvSpPr>
        <p:spPr>
          <a:xfrm>
            <a:off x="5086835" y="4754367"/>
            <a:ext cx="20128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13" name="Google Shape;413;p54"/>
          <p:cNvSpPr txBox="1">
            <a:spLocks noGrp="1"/>
          </p:cNvSpPr>
          <p:nvPr>
            <p:ph type="subTitle" idx="6"/>
          </p:nvPr>
        </p:nvSpPr>
        <p:spPr>
          <a:xfrm>
            <a:off x="4861228" y="5267320"/>
            <a:ext cx="2464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14" name="Google Shape;414;p54"/>
          <p:cNvSpPr txBox="1">
            <a:spLocks noGrp="1"/>
          </p:cNvSpPr>
          <p:nvPr>
            <p:ph type="title" idx="7" hasCustomPrompt="1"/>
          </p:nvPr>
        </p:nvSpPr>
        <p:spPr>
          <a:xfrm>
            <a:off x="5342017" y="3330500"/>
            <a:ext cx="1508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5" name="Google Shape;415;p54"/>
          <p:cNvSpPr txBox="1">
            <a:spLocks noGrp="1"/>
          </p:cNvSpPr>
          <p:nvPr>
            <p:ph type="title" idx="8" hasCustomPrompt="1"/>
          </p:nvPr>
        </p:nvSpPr>
        <p:spPr>
          <a:xfrm>
            <a:off x="1489800" y="3330497"/>
            <a:ext cx="1508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6" name="Google Shape;416;p54"/>
          <p:cNvSpPr txBox="1">
            <a:spLocks noGrp="1"/>
          </p:cNvSpPr>
          <p:nvPr>
            <p:ph type="title" idx="9" hasCustomPrompt="1"/>
          </p:nvPr>
        </p:nvSpPr>
        <p:spPr>
          <a:xfrm>
            <a:off x="9168151" y="3330497"/>
            <a:ext cx="1508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0479267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bg>
      <p:bgPr>
        <a:solidFill>
          <a:schemeClr val="accent5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/>
          <p:nvPr/>
        </p:nvSpPr>
        <p:spPr>
          <a:xfrm>
            <a:off x="-67" y="7467"/>
            <a:ext cx="12192000" cy="68580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55"/>
          <p:cNvSpPr/>
          <p:nvPr/>
        </p:nvSpPr>
        <p:spPr>
          <a:xfrm>
            <a:off x="-100733" y="617733"/>
            <a:ext cx="6515200" cy="140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0" name="Google Shape;420;p55"/>
          <p:cNvSpPr/>
          <p:nvPr/>
        </p:nvSpPr>
        <p:spPr>
          <a:xfrm rot="10800000">
            <a:off x="8707267" y="-8191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21" name="Google Shape;421;p55"/>
          <p:cNvSpPr/>
          <p:nvPr/>
        </p:nvSpPr>
        <p:spPr>
          <a:xfrm rot="10800000">
            <a:off x="8999367" y="-946167"/>
            <a:ext cx="4541200" cy="440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22" name="Google Shape;422;p55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5145200" cy="11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333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22179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Background  2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8466817" y="-20015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85600" y="5101033"/>
            <a:ext cx="1728000" cy="184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1" name="Google Shape;441;p59"/>
          <p:cNvSpPr/>
          <p:nvPr/>
        </p:nvSpPr>
        <p:spPr>
          <a:xfrm>
            <a:off x="7011867" y="-3172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7185400" y="-28826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3" name="Google Shape;443;p59"/>
          <p:cNvSpPr/>
          <p:nvPr/>
        </p:nvSpPr>
        <p:spPr>
          <a:xfrm>
            <a:off x="6948367" y="5151367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477300" y="-741433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6360254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ítulo y dos columnas ">
    <p:bg>
      <p:bgPr>
        <a:solidFill>
          <a:schemeClr val="accent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111903" y="3522103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6945697" y="3522103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2073303" y="2647680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7907097" y="2647680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4784600" y="-30167"/>
            <a:ext cx="2622800" cy="11812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2467308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95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5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609600"/>
            <a:ext cx="12192000" cy="62484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9"/>
          <p:cNvSpPr/>
          <p:nvPr/>
        </p:nvSpPr>
        <p:spPr>
          <a:xfrm rot="5400000">
            <a:off x="-85900" y="85800"/>
            <a:ext cx="5657600" cy="5486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9"/>
          <p:cNvSpPr/>
          <p:nvPr/>
        </p:nvSpPr>
        <p:spPr>
          <a:xfrm rot="-5400000" flipH="1">
            <a:off x="6588933" y="35367"/>
            <a:ext cx="5819600" cy="56368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>
            <a:off x="2254400" y="3293733"/>
            <a:ext cx="7683200" cy="9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958300" y="4445733"/>
            <a:ext cx="6275200" cy="10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66637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0891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29155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6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287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5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67" y="7467"/>
            <a:ext cx="12192000" cy="68580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10"/>
          <p:cNvSpPr/>
          <p:nvPr/>
        </p:nvSpPr>
        <p:spPr>
          <a:xfrm>
            <a:off x="5749867" y="4892367"/>
            <a:ext cx="6515200" cy="140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6096000" y="4972767"/>
            <a:ext cx="5145200" cy="10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333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 rot="5400000">
            <a:off x="-454949" y="-1050849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581949" y="-1342949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07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225733" y="-86000"/>
            <a:ext cx="5934800" cy="7029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2139567" y="2165800"/>
            <a:ext cx="6426400" cy="589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587533" y="2510967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6414361" y="1552091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6414361" y="2709320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7587533" y="4837700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7587533" y="1392000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7587533" y="3680467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6414361" y="3840557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6414361" y="4997787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7587533" y="1759393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7587533" y="4060560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7587533" y="2883597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7587533" y="5210331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950967" y="2931733"/>
            <a:ext cx="455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204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bg>
      <p:bgPr>
        <a:solidFill>
          <a:schemeClr val="accent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 hasCustomPrompt="1"/>
          </p:nvPr>
        </p:nvSpPr>
        <p:spPr>
          <a:xfrm>
            <a:off x="1087317" y="3994300"/>
            <a:ext cx="811200" cy="5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2"/>
          </p:nvPr>
        </p:nvSpPr>
        <p:spPr>
          <a:xfrm>
            <a:off x="2177917" y="3909067"/>
            <a:ext cx="39112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2177917" y="4276472"/>
            <a:ext cx="39112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 rot="10800000">
            <a:off x="-26500" y="-17781"/>
            <a:ext cx="12270800" cy="3586800"/>
          </a:xfrm>
          <a:prstGeom prst="triangle">
            <a:avLst>
              <a:gd name="adj" fmla="val 4989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3" hasCustomPrompt="1"/>
          </p:nvPr>
        </p:nvSpPr>
        <p:spPr>
          <a:xfrm>
            <a:off x="1087317" y="5185000"/>
            <a:ext cx="811200" cy="5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4"/>
          </p:nvPr>
        </p:nvSpPr>
        <p:spPr>
          <a:xfrm>
            <a:off x="2177917" y="5099761"/>
            <a:ext cx="39112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5"/>
          </p:nvPr>
        </p:nvSpPr>
        <p:spPr>
          <a:xfrm>
            <a:off x="2177917" y="5467167"/>
            <a:ext cx="39112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6" hasCustomPrompt="1"/>
          </p:nvPr>
        </p:nvSpPr>
        <p:spPr>
          <a:xfrm>
            <a:off x="6058500" y="3994300"/>
            <a:ext cx="811200" cy="5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7"/>
          </p:nvPr>
        </p:nvSpPr>
        <p:spPr>
          <a:xfrm>
            <a:off x="7193547" y="3909067"/>
            <a:ext cx="39112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8"/>
          </p:nvPr>
        </p:nvSpPr>
        <p:spPr>
          <a:xfrm>
            <a:off x="7193547" y="4276472"/>
            <a:ext cx="39112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9" hasCustomPrompt="1"/>
          </p:nvPr>
        </p:nvSpPr>
        <p:spPr>
          <a:xfrm>
            <a:off x="6058500" y="5185000"/>
            <a:ext cx="811200" cy="5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13"/>
          </p:nvPr>
        </p:nvSpPr>
        <p:spPr>
          <a:xfrm>
            <a:off x="7193547" y="5099763"/>
            <a:ext cx="39112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4"/>
          </p:nvPr>
        </p:nvSpPr>
        <p:spPr>
          <a:xfrm>
            <a:off x="7193547" y="5467168"/>
            <a:ext cx="39112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cxnSp>
        <p:nvCxnSpPr>
          <p:cNvPr id="88" name="Google Shape;88;p14"/>
          <p:cNvCxnSpPr/>
          <p:nvPr/>
        </p:nvCxnSpPr>
        <p:spPr>
          <a:xfrm rot="10800000">
            <a:off x="-2989300" y="2546300"/>
            <a:ext cx="6426400" cy="589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 rot="10800000" flipH="1">
            <a:off x="8754900" y="2507000"/>
            <a:ext cx="6426400" cy="589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 idx="15"/>
          </p:nvPr>
        </p:nvSpPr>
        <p:spPr>
          <a:xfrm>
            <a:off x="950967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176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dk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 flipH="1">
            <a:off x="2428633" y="3370167"/>
            <a:ext cx="7334800" cy="6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57800" y="2044681"/>
            <a:ext cx="4076400" cy="11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1"/>
          </p:nvPr>
        </p:nvSpPr>
        <p:spPr>
          <a:xfrm flipH="1">
            <a:off x="4264200" y="4390916"/>
            <a:ext cx="36636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cxnSp>
        <p:nvCxnSpPr>
          <p:cNvPr id="95" name="Google Shape;95;p15"/>
          <p:cNvCxnSpPr/>
          <p:nvPr/>
        </p:nvCxnSpPr>
        <p:spPr>
          <a:xfrm>
            <a:off x="8466817" y="-20015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5"/>
          <p:cNvSpPr/>
          <p:nvPr/>
        </p:nvSpPr>
        <p:spPr>
          <a:xfrm>
            <a:off x="-85600" y="5101033"/>
            <a:ext cx="1728000" cy="184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5"/>
          <p:cNvSpPr/>
          <p:nvPr/>
        </p:nvSpPr>
        <p:spPr>
          <a:xfrm>
            <a:off x="7011867" y="-3172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15"/>
          <p:cNvSpPr/>
          <p:nvPr/>
        </p:nvSpPr>
        <p:spPr>
          <a:xfrm rot="10800000">
            <a:off x="-7185400" y="-28826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15"/>
          <p:cNvSpPr/>
          <p:nvPr/>
        </p:nvSpPr>
        <p:spPr>
          <a:xfrm>
            <a:off x="6948367" y="5151367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15"/>
          <p:cNvSpPr/>
          <p:nvPr/>
        </p:nvSpPr>
        <p:spPr>
          <a:xfrm rot="10800000">
            <a:off x="1477300" y="-741433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5217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1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6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59304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6" r:id="rId3"/>
    <p:sldLayoutId id="2147483667" r:id="rId4"/>
    <p:sldLayoutId id="2147483668" r:id="rId5"/>
    <p:sldLayoutId id="2147483669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9" r:id="rId21"/>
    <p:sldLayoutId id="2147483690" r:id="rId22"/>
    <p:sldLayoutId id="2147483691" r:id="rId23"/>
    <p:sldLayoutId id="2147483692" r:id="rId24"/>
    <p:sldLayoutId id="2147483693" r:id="rId25"/>
    <p:sldLayoutId id="2147483694" r:id="rId26"/>
    <p:sldLayoutId id="2147483695" r:id="rId27"/>
    <p:sldLayoutId id="2147483696" r:id="rId28"/>
    <p:sldLayoutId id="2147483697" r:id="rId29"/>
    <p:sldLayoutId id="2147483698" r:id="rId30"/>
    <p:sldLayoutId id="2147483699" r:id="rId31"/>
    <p:sldLayoutId id="2147483700" r:id="rId32"/>
    <p:sldLayoutId id="2147483701" r:id="rId33"/>
    <p:sldLayoutId id="2147483702" r:id="rId34"/>
    <p:sldLayoutId id="2147483703" r:id="rId35"/>
    <p:sldLayoutId id="2147483704" r:id="rId36"/>
    <p:sldLayoutId id="2147483705" r:id="rId37"/>
    <p:sldLayoutId id="2147483706" r:id="rId38"/>
    <p:sldLayoutId id="2147483707" r:id="rId39"/>
    <p:sldLayoutId id="2147483708" r:id="rId40"/>
    <p:sldLayoutId id="2147483709" r:id="rId41"/>
    <p:sldLayoutId id="2147483710" r:id="rId42"/>
    <p:sldLayoutId id="2147483711" r:id="rId43"/>
    <p:sldLayoutId id="2147483712" r:id="rId44"/>
    <p:sldLayoutId id="2147483713" r:id="rId45"/>
    <p:sldLayoutId id="2147483714" r:id="rId46"/>
    <p:sldLayoutId id="2147483718" r:id="rId47"/>
    <p:sldLayoutId id="2147483727" r:id="rId4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47" name="Google Shape;447;p6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27049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1" name="Google Shape;451;p6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75269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5" name="Google Shape;455;p6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69389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Lock Security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bg-BG" sz="1600" dirty="0" smtClean="0"/>
              <a:t>Модул 8 Проект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0842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3" name="Google Shape;623;p81"/>
          <p:cNvCxnSpPr/>
          <p:nvPr/>
        </p:nvCxnSpPr>
        <p:spPr>
          <a:xfrm>
            <a:off x="2782850" y="1535280"/>
            <a:ext cx="86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4" name="Google Shape;624;p81"/>
          <p:cNvCxnSpPr/>
          <p:nvPr/>
        </p:nvCxnSpPr>
        <p:spPr>
          <a:xfrm>
            <a:off x="9277477" y="1535280"/>
            <a:ext cx="86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67502" y="1123680"/>
            <a:ext cx="4493497" cy="411600"/>
          </a:xfrm>
        </p:spPr>
        <p:txBody>
          <a:bodyPr/>
          <a:lstStyle/>
          <a:p>
            <a:r>
              <a:rPr lang="bg-BG" sz="2000" b="0" dirty="0"/>
              <a:t>Метод за неправилно въведен </a:t>
            </a:r>
            <a:r>
              <a:rPr lang="bg-BG" sz="2000" b="0" dirty="0" smtClean="0"/>
              <a:t>код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3"/>
          </p:nvPr>
        </p:nvSpPr>
        <p:spPr>
          <a:xfrm>
            <a:off x="7145095" y="1012690"/>
            <a:ext cx="4831003" cy="633580"/>
          </a:xfrm>
        </p:spPr>
        <p:txBody>
          <a:bodyPr/>
          <a:lstStyle/>
          <a:p>
            <a:r>
              <a:rPr lang="bg-BG" sz="2000" b="0" dirty="0"/>
              <a:t>Метод за </a:t>
            </a:r>
            <a:r>
              <a:rPr lang="bg-BG" sz="2000" b="0" dirty="0" smtClean="0"/>
              <a:t>изчакване на 20 </a:t>
            </a:r>
            <a:r>
              <a:rPr lang="bg-BG" sz="2000" b="0" dirty="0" smtClean="0"/>
              <a:t>секунди</a:t>
            </a: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254" y="1800507"/>
            <a:ext cx="3733992" cy="42526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346" y="1917482"/>
            <a:ext cx="4498499" cy="425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858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50966" y="1898867"/>
            <a:ext cx="8624833" cy="4346400"/>
          </a:xfrm>
        </p:spPr>
        <p:txBody>
          <a:bodyPr/>
          <a:lstStyle/>
          <a:p>
            <a:pPr algn="just"/>
            <a:r>
              <a:rPr lang="bg-BG" dirty="0"/>
              <a:t>Проектът използва записана парола, като я сравнява с въведения код от клавиатурата и дава или отнема достъпа до ключалката. Системата за сигурност може да бъде използвана от здравни заведения, финансови институции или граждански обекти.</a:t>
            </a:r>
            <a:endParaRPr lang="en-US" dirty="0"/>
          </a:p>
          <a:p>
            <a:pPr marL="186262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Заключение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41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Благодаря за вниманието!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765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50966" y="1898867"/>
            <a:ext cx="9545583" cy="4346400"/>
          </a:xfrm>
        </p:spPr>
        <p:txBody>
          <a:bodyPr/>
          <a:lstStyle/>
          <a:p>
            <a:pPr algn="just"/>
            <a:r>
              <a:rPr lang="bg-BG" dirty="0"/>
              <a:t>Целта на проекта е да пресъздаде заключваща система за сигурност в симулация. При въвеждане на правилна парола, зелена лампа святка и заключената ключалка се отключва и автоматично се заключва след няколко секунди. При въвеждане на грешна парола - червена лампа святка и достъпът до ключалката е отказан и след 5 грешни опита има наказание за изчакване на 20 секунди.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34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Блокова схема</a:t>
            </a:r>
            <a:endParaRPr lang="en-US" dirty="0"/>
          </a:p>
        </p:txBody>
      </p:sp>
      <p:pic>
        <p:nvPicPr>
          <p:cNvPr id="3" name="Content Placeholder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1" y="1602933"/>
            <a:ext cx="6370996" cy="462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669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/>
              <a:t>Електрическа схема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1" y="1561561"/>
            <a:ext cx="6299198" cy="487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/>
              <a:t>Система за сигурност</a:t>
            </a:r>
            <a:endParaRPr lang="en-US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013" y="1717675"/>
            <a:ext cx="6271973" cy="460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984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/>
              <a:t>Списък съставни части</a:t>
            </a:r>
            <a:endParaRPr lang="en-US" b="0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05661"/>
            <a:ext cx="10515600" cy="197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372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375" y="764783"/>
            <a:ext cx="9273850" cy="704800"/>
          </a:xfrm>
        </p:spPr>
        <p:txBody>
          <a:bodyPr/>
          <a:lstStyle/>
          <a:p>
            <a:r>
              <a:rPr lang="bg-BG" dirty="0"/>
              <a:t>Сорс код</a:t>
            </a:r>
            <a:r>
              <a:rPr lang="en-US" dirty="0"/>
              <a:t> - </a:t>
            </a:r>
            <a:r>
              <a:rPr lang="bg-BG" dirty="0"/>
              <a:t>функционалност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2508"/>
            <a:ext cx="8202170" cy="26673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945" y="1666082"/>
            <a:ext cx="3115110" cy="41344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936677"/>
            <a:ext cx="6049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 smtClean="0"/>
              <a:t>Библиотека за клавиатурата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959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66" y="707633"/>
            <a:ext cx="9183633" cy="704800"/>
          </a:xfrm>
        </p:spPr>
        <p:txBody>
          <a:bodyPr/>
          <a:lstStyle/>
          <a:p>
            <a:r>
              <a:rPr lang="bg-BG" dirty="0"/>
              <a:t>Библиотека за </a:t>
            </a:r>
            <a:r>
              <a:rPr lang="en-US" dirty="0"/>
              <a:t>LCD</a:t>
            </a:r>
            <a:r>
              <a:rPr lang="bg-BG" dirty="0"/>
              <a:t> (</a:t>
            </a:r>
            <a:r>
              <a:rPr lang="en-US" dirty="0"/>
              <a:t>I2C) </a:t>
            </a:r>
            <a:r>
              <a:rPr lang="bg-BG" dirty="0"/>
              <a:t>екран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1923124"/>
            <a:ext cx="6542139" cy="27758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0" y="3416300"/>
            <a:ext cx="5377196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09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242" y="726683"/>
            <a:ext cx="2887608" cy="7048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7030A0"/>
                </a:solidFill>
              </a:rPr>
              <a:t>void</a:t>
            </a:r>
            <a:r>
              <a:rPr lang="en-US" dirty="0"/>
              <a:t> loop()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684" y="1841717"/>
            <a:ext cx="5764158" cy="4346400"/>
          </a:xfrm>
        </p:spPr>
        <p:txBody>
          <a:bodyPr/>
          <a:lstStyle/>
          <a:p>
            <a:pPr marL="186262" indent="0" algn="just">
              <a:buNone/>
            </a:pPr>
            <a:r>
              <a:rPr lang="bg-BG" sz="2000" dirty="0" smtClean="0"/>
              <a:t>Главният </a:t>
            </a:r>
            <a:r>
              <a:rPr lang="bg-BG" sz="2000" dirty="0"/>
              <a:t>метод, проверяващ въведения код със записаната парола и ако кода е верен, ключалката се отключва, а когато кода е грешен, извиква методите за неправилен код и наказание </a:t>
            </a:r>
            <a:r>
              <a:rPr lang="bg-BG" sz="2000" dirty="0" smtClean="0"/>
              <a:t>след</a:t>
            </a:r>
            <a:r>
              <a:rPr lang="bg-BG" sz="2000" dirty="0" smtClean="0"/>
              <a:t> 5 неуспешни опита.</a:t>
            </a:r>
            <a:endParaRPr lang="en-US" sz="2000" dirty="0"/>
          </a:p>
          <a:p>
            <a:pPr marL="186262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808" y="3538151"/>
            <a:ext cx="5677638" cy="30044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808" y="291982"/>
            <a:ext cx="5677638" cy="324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46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5F6F1"/>
      </a:lt1>
      <a:dk2>
        <a:srgbClr val="E5E5DB"/>
      </a:dk2>
      <a:lt2>
        <a:srgbClr val="C7C0B5"/>
      </a:lt2>
      <a:accent1>
        <a:srgbClr val="B9B5AA"/>
      </a:accent1>
      <a:accent2>
        <a:srgbClr val="212121"/>
      </a:accent2>
      <a:accent3>
        <a:srgbClr val="B7B7B7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Minimalism</Template>
  <TotalTime>150</TotalTime>
  <Words>189</Words>
  <Application>Microsoft Office PowerPoint</Application>
  <PresentationFormat>Widescreen</PresentationFormat>
  <Paragraphs>18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Calibri</vt:lpstr>
      <vt:lpstr>Didact Gothic</vt:lpstr>
      <vt:lpstr>Julius Sans One</vt:lpstr>
      <vt:lpstr>Montserrat</vt:lpstr>
      <vt:lpstr>Proxima Nova</vt:lpstr>
      <vt:lpstr>Proxima Nova Semibold</vt:lpstr>
      <vt:lpstr>Questrial</vt:lpstr>
      <vt:lpstr>Minimalist Grayscale Pitch Deck XL by Slidesgo</vt:lpstr>
      <vt:lpstr>Slidesgo Final Pages</vt:lpstr>
      <vt:lpstr>1_Slidesgo Final Pages</vt:lpstr>
      <vt:lpstr>2_Slidesgo Final Pages</vt:lpstr>
      <vt:lpstr>Lock Security System</vt:lpstr>
      <vt:lpstr>Описание:</vt:lpstr>
      <vt:lpstr>Блокова схема</vt:lpstr>
      <vt:lpstr>Електрическа схема</vt:lpstr>
      <vt:lpstr>Система за сигурност</vt:lpstr>
      <vt:lpstr>Списък съставни части</vt:lpstr>
      <vt:lpstr>Сорс код - функционалност</vt:lpstr>
      <vt:lpstr>Библиотека за LCD (I2C) екран </vt:lpstr>
      <vt:lpstr>void loop() </vt:lpstr>
      <vt:lpstr>Метод за неправилно въведен код</vt:lpstr>
      <vt:lpstr>Заключение</vt:lpstr>
      <vt:lpstr>Благодаря за вниманието!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 Security System</dc:title>
  <dc:creator>Alexander</dc:creator>
  <cp:lastModifiedBy>Alexander</cp:lastModifiedBy>
  <cp:revision>11</cp:revision>
  <dcterms:created xsi:type="dcterms:W3CDTF">2023-05-13T17:22:32Z</dcterms:created>
  <dcterms:modified xsi:type="dcterms:W3CDTF">2023-05-14T05:59:18Z</dcterms:modified>
</cp:coreProperties>
</file>