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00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65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00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2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026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72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18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16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39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722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50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6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9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937D92-E2D6-4E09-9194-90E4BC83F4C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E6E96D-EC47-461B-BA45-DD1DBBDAC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5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5350" y="2942050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,,</a:t>
            </a:r>
            <a:r>
              <a:rPr lang="en-US" dirty="0" smtClean="0"/>
              <a:t>Restaurant System”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806" y="5799439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НП “Обучение за </a:t>
            </a:r>
            <a:r>
              <a:rPr lang="bg-BG"/>
              <a:t>ИТ </a:t>
            </a:r>
            <a:r>
              <a:rPr lang="bg-BG" smtClean="0"/>
              <a:t>Умения и Кариера</a:t>
            </a:r>
            <a:r>
              <a:rPr lang="bg-BG" dirty="0"/>
              <a:t>“</a:t>
            </a:r>
            <a:endParaRPr lang="en-US" dirty="0"/>
          </a:p>
          <a:p>
            <a:r>
              <a:rPr lang="bg-BG" dirty="0" smtClean="0"/>
              <a:t>Екип</a:t>
            </a:r>
            <a:r>
              <a:rPr lang="bg-BG" dirty="0"/>
              <a:t>: Александър Девинизов, Христо Костадинов</a:t>
            </a:r>
            <a:endParaRPr lang="en-US" dirty="0"/>
          </a:p>
          <a:p>
            <a:r>
              <a:rPr lang="bg-BG" dirty="0"/>
              <a:t>Хасково 2023г.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14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21821" y="1952368"/>
            <a:ext cx="278954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/>
              <a:t>Цел на проекта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94486" y="2570208"/>
            <a:ext cx="8361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/>
              <a:t>Целта на проекта е да се създаде програма, която да </a:t>
            </a:r>
            <a:r>
              <a:rPr lang="bg-BG" sz="2000" dirty="0" smtClean="0"/>
              <a:t>наподобява </a:t>
            </a:r>
            <a:r>
              <a:rPr lang="bg-BG" sz="2000" dirty="0"/>
              <a:t>на програмите за управление на ресторанти. Използвайки проекта, човек може да добавя, изтрива, взема и да актуализира информация за служители, работна позиция, поръчки, маси и продукти в базата данни.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008" y="4026486"/>
            <a:ext cx="3877216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1392195"/>
            <a:ext cx="551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Един от проблемите на класа </a:t>
            </a:r>
            <a:r>
              <a:rPr lang="en-US" dirty="0" err="1" smtClean="0"/>
              <a:t>EmployeeDisplay</a:t>
            </a:r>
            <a:r>
              <a:rPr lang="bg-BG" dirty="0" smtClean="0"/>
              <a:t> е при </a:t>
            </a:r>
            <a:r>
              <a:rPr lang="en-US" dirty="0" err="1" smtClean="0"/>
              <a:t>AddEmployee</a:t>
            </a:r>
            <a:r>
              <a:rPr lang="bg-BG" dirty="0" smtClean="0"/>
              <a:t> и </a:t>
            </a:r>
            <a:r>
              <a:rPr lang="en-US" dirty="0" err="1" smtClean="0"/>
              <a:t>ListEmployees</a:t>
            </a:r>
            <a:r>
              <a:rPr lang="en-US" dirty="0" smtClean="0"/>
              <a:t>, </a:t>
            </a:r>
            <a:r>
              <a:rPr lang="bg-BG" dirty="0" smtClean="0"/>
              <a:t>където искаме за </a:t>
            </a:r>
            <a:r>
              <a:rPr lang="en-US" dirty="0" smtClean="0"/>
              <a:t>Hire Date </a:t>
            </a:r>
            <a:r>
              <a:rPr lang="bg-BG" dirty="0" smtClean="0"/>
              <a:t>да въвеждаме само дата като ден-месец-година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4821" y="807307"/>
            <a:ext cx="4464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за тях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315525"/>
            <a:ext cx="8163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на проблема е да използваме </a:t>
            </a:r>
            <a:endParaRPr lang="en-US" dirty="0" smtClean="0"/>
          </a:p>
          <a:p>
            <a:r>
              <a:rPr lang="en-US" dirty="0" err="1" smtClean="0"/>
              <a:t>DateTime.ParseExact</a:t>
            </a:r>
            <a:r>
              <a:rPr lang="en-US" dirty="0" smtClean="0"/>
              <a:t>(</a:t>
            </a:r>
            <a:r>
              <a:rPr lang="en-US" dirty="0" err="1" smtClean="0"/>
              <a:t>Console.ReadLine</a:t>
            </a:r>
            <a:r>
              <a:rPr lang="en-US" dirty="0"/>
              <a:t>(), "</a:t>
            </a:r>
            <a:r>
              <a:rPr lang="en-US" dirty="0" err="1"/>
              <a:t>dd</a:t>
            </a:r>
            <a:r>
              <a:rPr lang="en-US" dirty="0"/>
              <a:t>-MM-</a:t>
            </a:r>
            <a:r>
              <a:rPr lang="en-US" dirty="0" err="1"/>
              <a:t>yyyy</a:t>
            </a:r>
            <a:r>
              <a:rPr lang="en-US" dirty="0"/>
              <a:t>", </a:t>
            </a:r>
            <a:r>
              <a:rPr lang="en-US" dirty="0" err="1"/>
              <a:t>CultureInfo.InvariantCulture</a:t>
            </a:r>
            <a:r>
              <a:rPr lang="en-US" dirty="0" smtClean="0"/>
              <a:t>)</a:t>
            </a:r>
            <a:r>
              <a:rPr lang="bg-BG" dirty="0" smtClean="0"/>
              <a:t>, за да може да превървем низа по начина който искаме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248" y="3465265"/>
            <a:ext cx="5189836" cy="244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6778" y="1441621"/>
            <a:ext cx="6656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 метода </a:t>
            </a:r>
            <a:r>
              <a:rPr lang="en-US" dirty="0" err="1" smtClean="0"/>
              <a:t>ListEmployees</a:t>
            </a:r>
            <a:r>
              <a:rPr lang="en-US" dirty="0" smtClean="0"/>
              <a:t> </a:t>
            </a:r>
            <a:r>
              <a:rPr lang="bg-BG" dirty="0" smtClean="0"/>
              <a:t>използваме </a:t>
            </a:r>
          </a:p>
          <a:p>
            <a:r>
              <a:rPr lang="en-US" dirty="0" err="1" smtClean="0"/>
              <a:t>HireDate.ToString</a:t>
            </a:r>
            <a:r>
              <a:rPr lang="en-US" dirty="0" smtClean="0"/>
              <a:t>(“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”), </a:t>
            </a:r>
            <a:endParaRPr lang="bg-BG" dirty="0" smtClean="0"/>
          </a:p>
          <a:p>
            <a:r>
              <a:rPr lang="bg-BG" dirty="0" smtClean="0"/>
              <a:t>за да изберем деня, месеца и годината без часа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92" y="2639061"/>
            <a:ext cx="5931244" cy="334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0324" y="1013254"/>
            <a:ext cx="1787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ASP.NET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054444" y="2117124"/>
            <a:ext cx="33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Използваме </a:t>
            </a:r>
            <a:r>
              <a:rPr lang="en-US" dirty="0" err="1" smtClean="0"/>
              <a:t>onModelCreating</a:t>
            </a:r>
            <a:r>
              <a:rPr lang="en-US" dirty="0" smtClean="0"/>
              <a:t> </a:t>
            </a:r>
            <a:r>
              <a:rPr lang="bg-BG" dirty="0" smtClean="0"/>
              <a:t>за връзка между таблиците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en-US" dirty="0" smtClean="0"/>
              <a:t>.NET Framework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327" y="1944130"/>
            <a:ext cx="4972744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1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2312" y="881449"/>
            <a:ext cx="4934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Проблеми и решения на </a:t>
            </a:r>
            <a:r>
              <a:rPr lang="en-US" sz="2400" dirty="0" smtClean="0"/>
              <a:t>ASP.NET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453448" y="2010033"/>
            <a:ext cx="5609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Големия проблем на </a:t>
            </a:r>
            <a:r>
              <a:rPr lang="en-US" dirty="0" smtClean="0"/>
              <a:t>ASP.NET </a:t>
            </a:r>
            <a:r>
              <a:rPr lang="bg-BG" dirty="0" smtClean="0"/>
              <a:t>беше редактирането на </a:t>
            </a:r>
          </a:p>
          <a:p>
            <a:r>
              <a:rPr lang="bg-BG" dirty="0" smtClean="0"/>
              <a:t>имената на променливите да не изглеждат</a:t>
            </a:r>
            <a:r>
              <a:rPr lang="en-US" dirty="0" smtClean="0"/>
              <a:t> </a:t>
            </a:r>
            <a:r>
              <a:rPr lang="bg-BG" dirty="0" smtClean="0"/>
              <a:t>слято записани или да не се разбира за какво служат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695" y="2612088"/>
            <a:ext cx="2276793" cy="29626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7695" y="1825367"/>
            <a:ext cx="3229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Пример от </a:t>
            </a:r>
            <a:r>
              <a:rPr lang="en-US" dirty="0" smtClean="0"/>
              <a:t>Employees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9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49795" y="678419"/>
            <a:ext cx="4053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 smtClean="0"/>
              <a:t>Решение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296930" y="1433384"/>
            <a:ext cx="5099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Решението към проблема е да влезем в файла</a:t>
            </a:r>
          </a:p>
          <a:p>
            <a:r>
              <a:rPr lang="en-US" dirty="0" err="1" smtClean="0"/>
              <a:t>Index.cshtml</a:t>
            </a:r>
            <a:r>
              <a:rPr lang="bg-BG" dirty="0" smtClean="0"/>
              <a:t>, където може да редактираме как да се казват полетата и заглавието на страницата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2" y="1268973"/>
            <a:ext cx="3292662" cy="3348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948" y="2943313"/>
            <a:ext cx="6935226" cy="26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4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587" y="2118266"/>
            <a:ext cx="6815669" cy="1515533"/>
          </a:xfrm>
        </p:spPr>
        <p:txBody>
          <a:bodyPr/>
          <a:lstStyle/>
          <a:p>
            <a:r>
              <a:rPr lang="bg-BG" sz="4400" dirty="0" smtClean="0"/>
              <a:t>Благодаря за вниманието!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598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215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,,Restaurant System”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,,Restaurant Manager”</dc:title>
  <dc:creator>Alexander</dc:creator>
  <cp:lastModifiedBy>Alexander</cp:lastModifiedBy>
  <cp:revision>13</cp:revision>
  <dcterms:created xsi:type="dcterms:W3CDTF">2023-03-25T17:03:06Z</dcterms:created>
  <dcterms:modified xsi:type="dcterms:W3CDTF">2023-03-25T21:18:36Z</dcterms:modified>
</cp:coreProperties>
</file>