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sldIdLst>
    <p:sldId id="256" r:id="rId2"/>
    <p:sldId id="260" r:id="rId3"/>
    <p:sldId id="268" r:id="rId4"/>
    <p:sldId id="261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6937D92-E2D6-4E09-9194-90E4BC83F4CA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0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4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365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006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42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026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872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218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16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5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6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39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72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5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6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937D92-E2D6-4E09-9194-90E4BC83F4CA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5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5350" y="2942050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,,</a:t>
            </a:r>
            <a:r>
              <a:rPr lang="en-US" dirty="0" smtClean="0"/>
              <a:t>Restaurant System”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379" y="5865342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НП “Обучение за ИТ </a:t>
            </a:r>
            <a:r>
              <a:rPr lang="bg-BG" dirty="0" smtClean="0"/>
              <a:t>Умения и Кариера</a:t>
            </a:r>
            <a:r>
              <a:rPr lang="bg-BG" dirty="0"/>
              <a:t>“</a:t>
            </a:r>
            <a:endParaRPr lang="en-US" dirty="0"/>
          </a:p>
          <a:p>
            <a:r>
              <a:rPr lang="bg-BG" dirty="0" smtClean="0"/>
              <a:t>Екип</a:t>
            </a:r>
            <a:r>
              <a:rPr lang="bg-BG" dirty="0"/>
              <a:t>: Александър Девинизов, Христо Костадинов</a:t>
            </a:r>
            <a:endParaRPr lang="en-US" dirty="0"/>
          </a:p>
          <a:p>
            <a:r>
              <a:rPr lang="bg-BG" dirty="0"/>
              <a:t>Хасково 2023г.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1821" y="1952368"/>
            <a:ext cx="27895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 smtClean="0"/>
              <a:t>Цел на проекта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4486" y="2570208"/>
            <a:ext cx="8361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2000" dirty="0"/>
              <a:t>Целта на проекта е да се създаде програма, която да </a:t>
            </a:r>
            <a:r>
              <a:rPr lang="bg-BG" sz="2000" dirty="0" smtClean="0"/>
              <a:t>наподобява </a:t>
            </a:r>
            <a:r>
              <a:rPr lang="bg-BG" sz="2000" dirty="0"/>
              <a:t>на програмите за управление на ресторанти. Използвайки проекта, човек може да добавя, изтрива, взема и да актуализира информация за служители, работна позиция, поръчки, маси и продукти в базата данни.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008" y="4026486"/>
            <a:ext cx="3877216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91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205" y="988541"/>
            <a:ext cx="572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Етапи за реализиране на проекта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00433" y="1705232"/>
            <a:ext cx="90286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 smtClean="0"/>
              <a:t>Основните етапи през които преминахме са 4 на брой:</a:t>
            </a:r>
          </a:p>
          <a:p>
            <a:pPr algn="just"/>
            <a:endParaRPr lang="bg-BG" dirty="0"/>
          </a:p>
          <a:p>
            <a:pPr algn="just"/>
            <a:r>
              <a:rPr lang="bg-BG" dirty="0" smtClean="0"/>
              <a:t>Първи етап - </a:t>
            </a:r>
            <a:r>
              <a:rPr lang="bg-BG" dirty="0"/>
              <a:t>първите стъпки бяха  измисляне на тема, създаване на </a:t>
            </a:r>
            <a:r>
              <a:rPr lang="bg-BG" dirty="0" smtClean="0"/>
              <a:t>проекта, изтегляне на </a:t>
            </a:r>
            <a:r>
              <a:rPr lang="en-US" dirty="0" err="1" smtClean="0"/>
              <a:t>EntityFrameworkCore</a:t>
            </a:r>
            <a:r>
              <a:rPr lang="bg-BG" dirty="0" smtClean="0"/>
              <a:t> </a:t>
            </a:r>
            <a:r>
              <a:rPr lang="bg-BG" dirty="0"/>
              <a:t>и създаване на </a:t>
            </a:r>
            <a:r>
              <a:rPr lang="en-US" dirty="0"/>
              <a:t>Repository </a:t>
            </a:r>
            <a:r>
              <a:rPr lang="bg-BG" dirty="0"/>
              <a:t>в </a:t>
            </a:r>
            <a:r>
              <a:rPr lang="en-US" dirty="0" err="1" smtClean="0"/>
              <a:t>GitHub</a:t>
            </a:r>
            <a:r>
              <a:rPr lang="bg-BG" dirty="0" smtClean="0"/>
              <a:t>.</a:t>
            </a:r>
          </a:p>
          <a:p>
            <a:pPr algn="just"/>
            <a:endParaRPr lang="bg-BG" dirty="0" smtClean="0"/>
          </a:p>
          <a:p>
            <a:pPr algn="just"/>
            <a:r>
              <a:rPr lang="bg-BG" dirty="0" smtClean="0"/>
              <a:t>Втори етап – в този етап довършихме програмата като се срешнахме с проблем при добавяне на данни в класовете </a:t>
            </a:r>
            <a:r>
              <a:rPr lang="en-US" dirty="0" smtClean="0"/>
              <a:t>Order </a:t>
            </a:r>
            <a:r>
              <a:rPr lang="bg-BG" dirty="0" smtClean="0"/>
              <a:t>и </a:t>
            </a:r>
            <a:r>
              <a:rPr lang="en-US" dirty="0" smtClean="0"/>
              <a:t>Product</a:t>
            </a:r>
            <a:r>
              <a:rPr lang="bg-BG" dirty="0" smtClean="0"/>
              <a:t>, като го оправихме чрез преглеждане на връзките и внимателно добавяне на данните.</a:t>
            </a:r>
          </a:p>
          <a:p>
            <a:pPr algn="just"/>
            <a:endParaRPr lang="bg-BG" dirty="0"/>
          </a:p>
          <a:p>
            <a:pPr algn="just"/>
            <a:r>
              <a:rPr lang="bg-BG" dirty="0" smtClean="0"/>
              <a:t>Трети етап – тук тествахме програмата, редактирахме правописни грешки и добавихме </a:t>
            </a:r>
            <a:r>
              <a:rPr lang="en-US" dirty="0" smtClean="0"/>
              <a:t>XML </a:t>
            </a:r>
            <a:r>
              <a:rPr lang="bg-BG" dirty="0" smtClean="0"/>
              <a:t>коментари. </a:t>
            </a:r>
            <a:r>
              <a:rPr lang="bg-BG" dirty="0"/>
              <a:t>Опитахме да направим компоненти тестове за методите, но </a:t>
            </a:r>
            <a:r>
              <a:rPr lang="bg-BG" dirty="0" smtClean="0"/>
              <a:t>теста правеше </a:t>
            </a:r>
            <a:r>
              <a:rPr lang="bg-BG" dirty="0"/>
              <a:t>промени по базата от данни и затова решихме да не ги правим</a:t>
            </a:r>
            <a:r>
              <a:rPr lang="bg-BG" dirty="0" smtClean="0"/>
              <a:t>.</a:t>
            </a:r>
          </a:p>
          <a:p>
            <a:pPr algn="just"/>
            <a:endParaRPr lang="bg-BG" dirty="0"/>
          </a:p>
          <a:p>
            <a:pPr algn="just"/>
            <a:r>
              <a:rPr lang="bg-BG" dirty="0" smtClean="0"/>
              <a:t>Четвърти етап – последният етап беше създаване на </a:t>
            </a:r>
            <a:r>
              <a:rPr lang="en-US" dirty="0" smtClean="0"/>
              <a:t>ASP.NET </a:t>
            </a:r>
            <a:r>
              <a:rPr lang="bg-BG" dirty="0" smtClean="0"/>
              <a:t>проект, който се свързва със</a:t>
            </a:r>
          </a:p>
          <a:p>
            <a:pPr algn="just"/>
            <a:r>
              <a:rPr lang="bg-BG" dirty="0" smtClean="0"/>
              <a:t>същия сървър на първия проект, за да може да споделя същите данни.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267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1" y="1392195"/>
            <a:ext cx="5511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Един от проблемите на класа </a:t>
            </a:r>
            <a:r>
              <a:rPr lang="en-US" dirty="0" err="1" smtClean="0"/>
              <a:t>EmployeeDisplay</a:t>
            </a:r>
            <a:r>
              <a:rPr lang="bg-BG" dirty="0" smtClean="0"/>
              <a:t> е при </a:t>
            </a:r>
            <a:r>
              <a:rPr lang="en-US" dirty="0" err="1" smtClean="0"/>
              <a:t>AddEmployee</a:t>
            </a:r>
            <a:r>
              <a:rPr lang="bg-BG" dirty="0" smtClean="0"/>
              <a:t> и </a:t>
            </a:r>
            <a:r>
              <a:rPr lang="en-US" dirty="0" err="1" smtClean="0"/>
              <a:t>ListEmployees</a:t>
            </a:r>
            <a:r>
              <a:rPr lang="en-US" dirty="0" smtClean="0"/>
              <a:t>, </a:t>
            </a:r>
            <a:r>
              <a:rPr lang="bg-BG" dirty="0" smtClean="0"/>
              <a:t>където искаме за </a:t>
            </a:r>
            <a:r>
              <a:rPr lang="en-US" dirty="0" smtClean="0"/>
              <a:t>Hire Date </a:t>
            </a:r>
            <a:r>
              <a:rPr lang="bg-BG" dirty="0" smtClean="0"/>
              <a:t>да въвеждаме само дата като ден-месец-година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84821" y="807307"/>
            <a:ext cx="446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Проблеми и решения за тях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315525"/>
            <a:ext cx="8163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Решението на проблема е да използваме </a:t>
            </a:r>
            <a:endParaRPr lang="en-US" dirty="0" smtClean="0"/>
          </a:p>
          <a:p>
            <a:r>
              <a:rPr lang="en-US" dirty="0" err="1" smtClean="0"/>
              <a:t>DateTime.ParseExact</a:t>
            </a:r>
            <a:r>
              <a:rPr lang="en-US" dirty="0" smtClean="0"/>
              <a:t>(</a:t>
            </a:r>
            <a:r>
              <a:rPr lang="en-US" dirty="0" err="1" smtClean="0"/>
              <a:t>Console.ReadLine</a:t>
            </a:r>
            <a:r>
              <a:rPr lang="en-US" dirty="0"/>
              <a:t>(), "</a:t>
            </a:r>
            <a:r>
              <a:rPr lang="en-US" dirty="0" err="1"/>
              <a:t>dd</a:t>
            </a:r>
            <a:r>
              <a:rPr lang="en-US" dirty="0"/>
              <a:t>-MM-</a:t>
            </a:r>
            <a:r>
              <a:rPr lang="en-US" dirty="0" err="1"/>
              <a:t>yyyy</a:t>
            </a:r>
            <a:r>
              <a:rPr lang="en-US" dirty="0"/>
              <a:t>", </a:t>
            </a:r>
            <a:r>
              <a:rPr lang="en-US" dirty="0" err="1"/>
              <a:t>CultureInfo.InvariantCulture</a:t>
            </a:r>
            <a:r>
              <a:rPr lang="en-US" dirty="0" smtClean="0"/>
              <a:t>)</a:t>
            </a:r>
            <a:r>
              <a:rPr lang="bg-BG" dirty="0" smtClean="0"/>
              <a:t>, за да може да превървем низа по начина който искаме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48" y="3465265"/>
            <a:ext cx="5189836" cy="244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922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6778" y="1441621"/>
            <a:ext cx="6656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В метода </a:t>
            </a:r>
            <a:r>
              <a:rPr lang="en-US" dirty="0" err="1" smtClean="0"/>
              <a:t>ListEmployees</a:t>
            </a:r>
            <a:r>
              <a:rPr lang="en-US" dirty="0" smtClean="0"/>
              <a:t> </a:t>
            </a:r>
            <a:r>
              <a:rPr lang="bg-BG" dirty="0" smtClean="0"/>
              <a:t>използваме </a:t>
            </a:r>
          </a:p>
          <a:p>
            <a:r>
              <a:rPr lang="en-US" dirty="0" err="1" smtClean="0"/>
              <a:t>HireDate.ToString</a:t>
            </a:r>
            <a:r>
              <a:rPr lang="en-US" dirty="0" smtClean="0"/>
              <a:t>(“</a:t>
            </a:r>
            <a:r>
              <a:rPr lang="en-US" dirty="0" err="1" smtClean="0"/>
              <a:t>dd</a:t>
            </a:r>
            <a:r>
              <a:rPr lang="en-US" dirty="0" smtClean="0"/>
              <a:t>-MM-</a:t>
            </a:r>
            <a:r>
              <a:rPr lang="en-US" dirty="0" err="1" smtClean="0"/>
              <a:t>yyyy</a:t>
            </a:r>
            <a:r>
              <a:rPr lang="en-US" dirty="0" smtClean="0"/>
              <a:t>”), </a:t>
            </a:r>
            <a:endParaRPr lang="bg-BG" dirty="0" smtClean="0"/>
          </a:p>
          <a:p>
            <a:r>
              <a:rPr lang="bg-BG" dirty="0" smtClean="0"/>
              <a:t>за да изберем деня, месеца и годината без часа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692" y="2639061"/>
            <a:ext cx="5931244" cy="334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458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0324" y="1013254"/>
            <a:ext cx="1787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ASP.NET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210962" y="2273643"/>
            <a:ext cx="3047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Използваме </a:t>
            </a:r>
            <a:r>
              <a:rPr lang="bg-BG" dirty="0"/>
              <a:t>О</a:t>
            </a:r>
            <a:r>
              <a:rPr lang="en-US" dirty="0" err="1" smtClean="0"/>
              <a:t>nModelCreating</a:t>
            </a:r>
            <a:r>
              <a:rPr lang="en-US" dirty="0" smtClean="0"/>
              <a:t> </a:t>
            </a:r>
            <a:r>
              <a:rPr lang="bg-BG" dirty="0" smtClean="0"/>
              <a:t>за връзка между таблиците</a:t>
            </a:r>
            <a:r>
              <a:rPr lang="en-US" dirty="0" smtClean="0"/>
              <a:t> </a:t>
            </a:r>
            <a:r>
              <a:rPr lang="bg-BG" dirty="0" smtClean="0"/>
              <a:t>на </a:t>
            </a:r>
            <a:r>
              <a:rPr lang="en-US" dirty="0" smtClean="0"/>
              <a:t>.NET Framework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327" y="1944130"/>
            <a:ext cx="4972744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15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2312" y="881449"/>
            <a:ext cx="493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Проблеми и решения на </a:t>
            </a:r>
            <a:r>
              <a:rPr lang="en-US" sz="2400" dirty="0" smtClean="0"/>
              <a:t>ASP.NET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766486" y="2612088"/>
            <a:ext cx="4539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 smtClean="0"/>
              <a:t>Проблем </a:t>
            </a:r>
            <a:r>
              <a:rPr lang="bg-BG" dirty="0" smtClean="0"/>
              <a:t>на </a:t>
            </a:r>
            <a:r>
              <a:rPr lang="en-US" dirty="0" smtClean="0"/>
              <a:t>ASP.NET </a:t>
            </a:r>
            <a:r>
              <a:rPr lang="bg-BG" dirty="0" smtClean="0"/>
              <a:t>беше редактирането на </a:t>
            </a:r>
          </a:p>
          <a:p>
            <a:pPr algn="just"/>
            <a:r>
              <a:rPr lang="bg-BG" dirty="0" smtClean="0"/>
              <a:t>имената на променливите да не изглеждат</a:t>
            </a:r>
            <a:r>
              <a:rPr lang="en-US" dirty="0" smtClean="0"/>
              <a:t> </a:t>
            </a:r>
            <a:r>
              <a:rPr lang="bg-BG" dirty="0" smtClean="0"/>
              <a:t>слято записани или да не се разбира за какво </a:t>
            </a:r>
            <a:r>
              <a:rPr lang="bg-BG" dirty="0" smtClean="0"/>
              <a:t>служат и промяната на заглавието </a:t>
            </a:r>
            <a:r>
              <a:rPr lang="en-US" dirty="0" smtClean="0"/>
              <a:t>,,Index’’.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695" y="2331073"/>
            <a:ext cx="2276793" cy="2962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67695" y="1825367"/>
            <a:ext cx="322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Пример от </a:t>
            </a:r>
            <a:r>
              <a:rPr lang="en-US" dirty="0" smtClean="0"/>
              <a:t>Employees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91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4508" y="678419"/>
            <a:ext cx="4053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Решение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712042" y="1794217"/>
            <a:ext cx="6450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Решението към проблема </a:t>
            </a:r>
            <a:r>
              <a:rPr lang="bg-BG" dirty="0" smtClean="0"/>
              <a:t>беше да се редактира кода от файла</a:t>
            </a:r>
          </a:p>
          <a:p>
            <a:r>
              <a:rPr lang="en-US" dirty="0" err="1" smtClean="0"/>
              <a:t>Index.cshtml</a:t>
            </a:r>
            <a:r>
              <a:rPr lang="bg-BG" dirty="0" smtClean="0"/>
              <a:t> за всеки от класовете, където може да покажем информацията както желаем.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89" y="1268973"/>
            <a:ext cx="3292662" cy="3348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543" y="3371680"/>
            <a:ext cx="6935226" cy="269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455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3587" y="2118266"/>
            <a:ext cx="6815669" cy="1515533"/>
          </a:xfrm>
        </p:spPr>
        <p:txBody>
          <a:bodyPr/>
          <a:lstStyle/>
          <a:p>
            <a:r>
              <a:rPr lang="bg-BG" sz="4400" dirty="0" smtClean="0"/>
              <a:t>Благодаря за вниманието!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5986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176</TotalTime>
  <Words>366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,,Restaurant System”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Благодаря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,,Restaurant Manager”</dc:title>
  <dc:creator>Alexander</dc:creator>
  <cp:lastModifiedBy>Alexander</cp:lastModifiedBy>
  <cp:revision>17</cp:revision>
  <dcterms:created xsi:type="dcterms:W3CDTF">2023-03-25T17:03:06Z</dcterms:created>
  <dcterms:modified xsi:type="dcterms:W3CDTF">2023-03-26T06:11:04Z</dcterms:modified>
</cp:coreProperties>
</file>