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9" r:id="rId3"/>
    <p:sldId id="271" r:id="rId4"/>
    <p:sldId id="272" r:id="rId5"/>
    <p:sldId id="285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74" autoAdjust="0"/>
  </p:normalViewPr>
  <p:slideViewPr>
    <p:cSldViewPr snapToGrid="0">
      <p:cViewPr varScale="1">
        <p:scale>
          <a:sx n="80" d="100"/>
          <a:sy n="80" d="100"/>
        </p:scale>
        <p:origin x="7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12A0-1EE4-4538-B3E7-73825C94BEA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467C5-2811-47D4-82A3-62E45793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3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7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3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3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67C5-2811-47D4-82A3-62E4579334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219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5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46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C3E7DB-1820-4250-9D7D-BF4ED652F4B3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98EBD03-65AB-4681-A84F-674A864B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8E1E-A0AE-4DBD-9EBF-B30DE60D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026507"/>
            <a:ext cx="9418320" cy="3095834"/>
          </a:xfrm>
        </p:spPr>
        <p:txBody>
          <a:bodyPr>
            <a:normAutofit/>
          </a:bodyPr>
          <a:lstStyle/>
          <a:p>
            <a:r>
              <a:rPr lang="en-US" dirty="0"/>
              <a:t>Kotlin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4ED9E-7A8A-47A3-82E4-03885600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By Adam Schaible and Krzysztof Rabka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888B6-974F-4E01-8C3E-376ABDF38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41" y="1018966"/>
            <a:ext cx="4244515" cy="41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777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3" y="219456"/>
            <a:ext cx="61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Strengths and weaknesses – Comparing to Java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What Kotlin has that Java does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Lambda expressions + inline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Null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Smart cast (Type checks)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Primary constructor and one or more secondary constructors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Singletons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Operator overloading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6707F-47F5-4C7D-895D-C6703F901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365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3" y="219456"/>
            <a:ext cx="61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Strengths and weaknesses – Comparing to Java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Kotlin supports functional programming from the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Function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Lambda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Data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5DE99-3AFE-445D-8348-80EF8AEAE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77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3" y="219456"/>
            <a:ext cx="61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Sebesta language evaluation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Simplicity - Declaration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06AD1-EDE0-46C9-8368-83D1F19C5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8" y="1571625"/>
            <a:ext cx="8120089" cy="519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8BFCF-E1FB-4BCE-BD4C-68C30D399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564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3" y="219456"/>
            <a:ext cx="61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Sebesta language evaluation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Type checking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Kotlin’s ‘smart cast’ = type 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Exception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Same as in Java Try/Catch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743DF-7CB4-472D-A403-35F52339B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0627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Goals</a:t>
            </a:r>
            <a:r>
              <a:rPr lang="en-US" sz="3200" dirty="0"/>
              <a:t>: Modern, concise, pragmatic, and focused on interoperability with Java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Used in well known </a:t>
            </a:r>
            <a:r>
              <a:rPr lang="en-US" sz="3200" b="1" dirty="0"/>
              <a:t>Android</a:t>
            </a:r>
            <a:r>
              <a:rPr lang="en-US" sz="3200" dirty="0"/>
              <a:t>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Hybrid</a:t>
            </a:r>
            <a:r>
              <a:rPr lang="en-US" sz="3200" dirty="0"/>
              <a:t>: functional, OO, imperative, declarative, procedural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Null-safety, smart cast, </a:t>
            </a:r>
            <a:r>
              <a:rPr lang="en-US" sz="3200" dirty="0" err="1"/>
              <a:t>etc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Simple, reliable and safe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291CB-9523-4D78-92FB-E0402ED33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313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14ED9E-7A8A-47A3-82E4-03885600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165" y="1018966"/>
            <a:ext cx="9418320" cy="4223209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dirty="0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dirty="0"/>
              <a:t>Where and why it all started?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dirty="0"/>
              <a:t>People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dirty="0"/>
              <a:t>Development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dirty="0"/>
              <a:t>Language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dirty="0"/>
              <a:t>Strengths and weaknesses</a:t>
            </a:r>
            <a:endParaRPr lang="en-US" sz="35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F888B6-974F-4E01-8C3E-376ABDF38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41" y="1018966"/>
            <a:ext cx="4244515" cy="41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20323-C55F-460A-AE85-9F1B748916A2}"/>
              </a:ext>
            </a:extLst>
          </p:cNvPr>
          <p:cNvSpPr txBox="1"/>
          <p:nvPr/>
        </p:nvSpPr>
        <p:spPr>
          <a:xfrm>
            <a:off x="755904" y="219456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2857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8E1E-A0AE-4DBD-9EBF-B30DE60D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07" y="889861"/>
            <a:ext cx="4024804" cy="1415376"/>
          </a:xfrm>
        </p:spPr>
        <p:txBody>
          <a:bodyPr>
            <a:normAutofit/>
          </a:bodyPr>
          <a:lstStyle/>
          <a:p>
            <a:r>
              <a:rPr lang="en-US" sz="3200" dirty="0"/>
              <a:t>Founders of Kotlin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E7CFC-6A17-4528-B918-203E2689B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8" y="2845357"/>
            <a:ext cx="3402992" cy="3402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0BCED-1F39-44F3-8546-A1E48F513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786" y="1740724"/>
            <a:ext cx="3048264" cy="4267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C940C-E565-4AC0-87A8-B6E622B28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11" y="520529"/>
            <a:ext cx="3763114" cy="3763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5550B-61C2-4918-B880-52E5A55B8703}"/>
              </a:ext>
            </a:extLst>
          </p:cNvPr>
          <p:cNvSpPr txBox="1"/>
          <p:nvPr/>
        </p:nvSpPr>
        <p:spPr>
          <a:xfrm>
            <a:off x="1736276" y="6305843"/>
            <a:ext cx="1869556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Andrey </a:t>
            </a:r>
            <a:r>
              <a:rPr lang="en-US" dirty="0" err="1"/>
              <a:t>Breslav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C00D7-3993-4A0B-BFC0-2B3567A4D728}"/>
              </a:ext>
            </a:extLst>
          </p:cNvPr>
          <p:cNvSpPr txBox="1"/>
          <p:nvPr/>
        </p:nvSpPr>
        <p:spPr>
          <a:xfrm>
            <a:off x="5588316" y="4324470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Svetlana Isakova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2E478-CAA0-4A59-AE23-ECD98234FEC5}"/>
              </a:ext>
            </a:extLst>
          </p:cNvPr>
          <p:cNvSpPr txBox="1"/>
          <p:nvPr/>
        </p:nvSpPr>
        <p:spPr>
          <a:xfrm>
            <a:off x="9339366" y="6011192"/>
            <a:ext cx="2097024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Dimitry </a:t>
            </a:r>
            <a:r>
              <a:rPr lang="en-US" dirty="0" err="1"/>
              <a:t>Jemerov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4" y="219456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1401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4" y="219456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Goals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Modern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Concise, safe, pragmatic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Writing less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Statically typed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Used everywhere where Java is used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Including all existing Java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CFE5E-89EB-43C5-AFD7-ED75E9628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51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4" y="219456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Goals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Takes advantage of Java’s popularity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Main focus is on Android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Used also for iOS, Desktop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Scripting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Productivity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Popular Android Apps written in Kotlin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6AE14-F6B7-419A-8DF4-1F2F47361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680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4" y="219456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Language Overview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Hybrid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Imperative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Declarative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Procedural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17819-A8E5-4BC9-836E-0661373D2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445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4" y="219456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Language Overview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Paradigms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Written similar to Python or JavaScript or function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 setters and getters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 need to specify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Statically typed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Type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Overload-Resolution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141B2-8D3C-42A6-AAE5-98698BED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1664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4" y="219456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Language Overview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Code is precise and shorter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Same basic rule like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Easier single expression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Same logic for loops for all development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Semicolons are optional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FD31F-728B-4FF9-909F-A5878D2B9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3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A47709-E8A8-4BD8-ABF3-D804E8850381}"/>
              </a:ext>
            </a:extLst>
          </p:cNvPr>
          <p:cNvSpPr txBox="1"/>
          <p:nvPr/>
        </p:nvSpPr>
        <p:spPr>
          <a:xfrm>
            <a:off x="755903" y="219456"/>
            <a:ext cx="61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Strengths and weaknesses – Comparing to Java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77A229C-F511-402C-8410-F7B349BB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786063"/>
            <a:ext cx="9418320" cy="570617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Java issues addressed </a:t>
            </a:r>
            <a:r>
              <a:rPr lang="en-US" sz="4400">
                <a:solidFill>
                  <a:schemeClr val="tx1"/>
                </a:solidFill>
              </a:rPr>
              <a:t>in Kotlin</a:t>
            </a:r>
            <a:endParaRPr lang="en-US" sz="4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Null 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 raw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Arrays are invariant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Proper function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Use site variance without wildcards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 checked 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09E46-894A-44E2-9490-FF1322E06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26" y="0"/>
            <a:ext cx="1315177" cy="1281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99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759</TotalTime>
  <Words>332</Words>
  <Application>Microsoft Office PowerPoint</Application>
  <PresentationFormat>Widescreen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Kotlin </vt:lpstr>
      <vt:lpstr>PowerPoint Presentation</vt:lpstr>
      <vt:lpstr>Founders of Kotlin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</dc:title>
  <dc:creator>tjhxksyuru35715</dc:creator>
  <cp:lastModifiedBy>tjhxksyuru35715</cp:lastModifiedBy>
  <cp:revision>48</cp:revision>
  <dcterms:created xsi:type="dcterms:W3CDTF">2019-03-23T21:00:42Z</dcterms:created>
  <dcterms:modified xsi:type="dcterms:W3CDTF">2019-04-16T03:30:19Z</dcterms:modified>
</cp:coreProperties>
</file>