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2" r:id="rId10"/>
    <p:sldId id="270" r:id="rId11"/>
    <p:sldId id="264" r:id="rId12"/>
    <p:sldId id="266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3B39FC-46FA-4961-BD9B-D88DEE49E874}">
          <p14:sldIdLst>
            <p14:sldId id="256"/>
            <p14:sldId id="257"/>
            <p14:sldId id="258"/>
            <p14:sldId id="267"/>
            <p14:sldId id="259"/>
            <p14:sldId id="268"/>
            <p14:sldId id="269"/>
            <p14:sldId id="260"/>
            <p14:sldId id="262"/>
            <p14:sldId id="270"/>
            <p14:sldId id="264"/>
            <p14:sldId id="266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00" autoAdjust="0"/>
  </p:normalViewPr>
  <p:slideViewPr>
    <p:cSldViewPr snapToGrid="0">
      <p:cViewPr varScale="1">
        <p:scale>
          <a:sx n="91" d="100"/>
          <a:sy n="9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176B-B7A9-43E1-B217-DAECFE5AD87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DC17B-631D-4A70-9A60-8A93C77B6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4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deliverables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C17B-631D-4A70-9A60-8A93C77B68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0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GB was released in 2004</a:t>
            </a:r>
          </a:p>
          <a:p>
            <a:r>
              <a:rPr lang="en-GB" dirty="0"/>
              <a:t>Only available on OSX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of 16</a:t>
            </a:r>
            <a:r>
              <a:rPr lang="en-GB" baseline="30000" dirty="0"/>
              <a:t>th</a:t>
            </a:r>
            <a:r>
              <a:rPr lang="en-GB" dirty="0"/>
              <a:t> November 2017, Audacity has had over 46 million downloads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C17B-631D-4A70-9A60-8A93C77B68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2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</a:t>
            </a:r>
            <a:r>
              <a:rPr lang="en-US" dirty="0" err="1"/>
              <a:t>specialised</a:t>
            </a:r>
            <a:r>
              <a:rPr lang="en-US" dirty="0"/>
              <a:t> languages. </a:t>
            </a:r>
            <a:r>
              <a:rPr lang="en-US" dirty="0" err="1"/>
              <a:t>Csound</a:t>
            </a:r>
            <a:r>
              <a:rPr lang="en-US" dirty="0"/>
              <a:t>, </a:t>
            </a:r>
            <a:r>
              <a:rPr lang="en-US" dirty="0" err="1"/>
              <a:t>SuperCollider</a:t>
            </a:r>
            <a:br>
              <a:rPr lang="en-US" dirty="0"/>
            </a:br>
            <a:r>
              <a:rPr lang="en-US" dirty="0"/>
              <a:t>Concurrency Techniques, Threads, </a:t>
            </a:r>
            <a:r>
              <a:rPr lang="en-US" dirty="0" err="1"/>
              <a:t>Threadpool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C17B-631D-4A70-9A60-8A93C77B68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Shneiderman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Jakob Nielsen and Rolf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Molich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 of system status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between system and the real world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control and freedom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and standards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prevention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Recognition rather than recall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 and efficiency of use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Aesthetic and minimalist design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users recognise, diagnose and recover from errors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and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(Wong, 2018)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C17B-631D-4A70-9A60-8A93C77B68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DC17B-631D-4A70-9A60-8A93C77B68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3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1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3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14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4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6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8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15B9A2-376C-43B9-9AAB-E17806FA627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9FD062-500F-4E20-A2CA-F6F0A2ECF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D175-E7D2-4A38-8562-85974936A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Music Sequencer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789D9-D12F-4392-B1F4-2AAA2B833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Lloyd Simons</a:t>
            </a:r>
          </a:p>
        </p:txBody>
      </p:sp>
    </p:spTree>
    <p:extLst>
      <p:ext uri="{BB962C8B-B14F-4D97-AF65-F5344CB8AC3E}">
        <p14:creationId xmlns:p14="http://schemas.microsoft.com/office/powerpoint/2010/main" val="127164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E077-20BF-4800-8512-E825A42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355C-C0FA-46B9-A0D1-D8EE643C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Good UI techniques</a:t>
            </a:r>
            <a:endParaRPr lang="en-GB" dirty="0"/>
          </a:p>
          <a:p>
            <a:r>
              <a:rPr lang="en-US" dirty="0"/>
              <a:t>B</a:t>
            </a:r>
            <a:r>
              <a:rPr lang="en-GB" dirty="0"/>
              <a:t>ack end </a:t>
            </a:r>
          </a:p>
          <a:p>
            <a:pPr lvl="1"/>
            <a:r>
              <a:rPr lang="en-US" dirty="0"/>
              <a:t>Library research</a:t>
            </a:r>
          </a:p>
        </p:txBody>
      </p:sp>
    </p:spTree>
    <p:extLst>
      <p:ext uri="{BB962C8B-B14F-4D97-AF65-F5344CB8AC3E}">
        <p14:creationId xmlns:p14="http://schemas.microsoft.com/office/powerpoint/2010/main" val="130276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7793-787C-4C48-B157-8095BA9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&amp; Pseudocode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AD38EA-2164-4487-9783-6510E604A568}"/>
              </a:ext>
            </a:extLst>
          </p:cNvPr>
          <p:cNvGrpSpPr/>
          <p:nvPr/>
        </p:nvGrpSpPr>
        <p:grpSpPr>
          <a:xfrm>
            <a:off x="526148" y="2511524"/>
            <a:ext cx="5777865" cy="2710289"/>
            <a:chOff x="0" y="0"/>
            <a:chExt cx="5777865" cy="27102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C3D954-EDCD-4951-BA99-377B8D41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77865" cy="2216785"/>
            </a:xfrm>
            <a:prstGeom prst="rect">
              <a:avLst/>
            </a:prstGeom>
            <a:noFill/>
          </p:spPr>
        </p:pic>
        <p:sp>
          <p:nvSpPr>
            <p:cNvPr id="6" name="Text Box 32">
              <a:extLst>
                <a:ext uri="{FF2B5EF4-FFF2-40B4-BE49-F238E27FC236}">
                  <a16:creationId xmlns:a16="http://schemas.microsoft.com/office/drawing/2014/main" id="{3B8A6DEB-B601-4570-8AE5-75E31CF249B5}"/>
                </a:ext>
              </a:extLst>
            </p:cNvPr>
            <p:cNvSpPr txBox="1"/>
            <p:nvPr/>
          </p:nvSpPr>
          <p:spPr>
            <a:xfrm>
              <a:off x="0" y="2305050"/>
              <a:ext cx="5777865" cy="40523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endParaRPr lang="en-GB" sz="900" i="1" u="sng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1000"/>
                </a:spcAft>
              </a:pPr>
              <a:endParaRPr lang="en-GB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F68FCCC-4E64-4472-A55B-1DA9F6AFA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325" r="15948"/>
          <a:stretch/>
        </p:blipFill>
        <p:spPr>
          <a:xfrm>
            <a:off x="6916439" y="2823581"/>
            <a:ext cx="3195145" cy="19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1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C358-2FCA-496E-8175-E7E6A3A2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Development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77F693-E005-403D-AA1D-D13FD04609D5}"/>
              </a:ext>
            </a:extLst>
          </p:cNvPr>
          <p:cNvGrpSpPr/>
          <p:nvPr/>
        </p:nvGrpSpPr>
        <p:grpSpPr>
          <a:xfrm>
            <a:off x="1261872" y="2035940"/>
            <a:ext cx="5678476" cy="4112612"/>
            <a:chOff x="0" y="0"/>
            <a:chExt cx="2904490" cy="2281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9DB251-EB24-4DB6-97AA-AB9CEEF5D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04490" cy="2084070"/>
            </a:xfrm>
            <a:prstGeom prst="rect">
              <a:avLst/>
            </a:prstGeom>
          </p:spPr>
        </p:pic>
        <p:sp>
          <p:nvSpPr>
            <p:cNvPr id="6" name="Text Box 35">
              <a:extLst>
                <a:ext uri="{FF2B5EF4-FFF2-40B4-BE49-F238E27FC236}">
                  <a16:creationId xmlns:a16="http://schemas.microsoft.com/office/drawing/2014/main" id="{F54FD30A-4C64-4D0B-A1DD-FF66F3E1ACD5}"/>
                </a:ext>
              </a:extLst>
            </p:cNvPr>
            <p:cNvSpPr txBox="1"/>
            <p:nvPr/>
          </p:nvSpPr>
          <p:spPr>
            <a:xfrm>
              <a:off x="0" y="2143125"/>
              <a:ext cx="2904490" cy="138499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endParaRPr lang="en-GB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19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4742D-D091-483B-A90F-69064CD8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6302637" cy="4819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E429541-E022-4AF6-996F-57C22A0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39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2092-E614-4A9E-A678-C82B3BF2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E89E-F253-4CEF-95B9-5BECD18B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objectives are satisfied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65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68C4-D110-4838-A453-AB199AB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543A-67B2-4096-9C01-F8939CC6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Collins, N., 2010. </a:t>
            </a:r>
            <a:r>
              <a:rPr lang="en-GB" i="1" dirty="0"/>
              <a:t>Introduction to Computer Music. </a:t>
            </a:r>
            <a:r>
              <a:rPr lang="en-GB" dirty="0"/>
              <a:t>1st ed. Hoboken: John Wiley &amp; Sons.</a:t>
            </a:r>
          </a:p>
          <a:p>
            <a:pPr marL="0" indent="0">
              <a:buNone/>
            </a:pPr>
            <a:r>
              <a:rPr lang="en-GB" dirty="0"/>
              <a:t>Glynn, L., 2016. </a:t>
            </a:r>
            <a:r>
              <a:rPr lang="en-GB" i="1" dirty="0"/>
              <a:t>MIDI vs Digital Audio Recording – Which Is Right For You?. </a:t>
            </a:r>
            <a:r>
              <a:rPr lang="en-GB" dirty="0"/>
              <a:t>[Online] </a:t>
            </a:r>
            <a:br>
              <a:rPr lang="en-GB" dirty="0"/>
            </a:br>
            <a:r>
              <a:rPr lang="en-GB" dirty="0"/>
              <a:t>Available at: </a:t>
            </a:r>
            <a:r>
              <a:rPr lang="en-GB" u="sng" dirty="0"/>
              <a:t>https://www.dawsons.co.uk/blog/midi-vs-audio-recording</a:t>
            </a:r>
            <a:br>
              <a:rPr lang="en-GB" dirty="0"/>
            </a:br>
            <a:r>
              <a:rPr lang="en-GB" dirty="0"/>
              <a:t>[Accessed 22 November 2017].</a:t>
            </a:r>
          </a:p>
          <a:p>
            <a:pPr marL="0" indent="0">
              <a:buNone/>
            </a:pPr>
            <a:r>
              <a:rPr lang="en-GB" dirty="0"/>
              <a:t>Roads, C., 1996. </a:t>
            </a:r>
            <a:r>
              <a:rPr lang="en-GB" i="1" dirty="0"/>
              <a:t>The Computer Music Tutorial. </a:t>
            </a:r>
            <a:r>
              <a:rPr lang="en-GB" dirty="0"/>
              <a:t>1st ed. Cambridge: MIT Press.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3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0457-1832-42BE-A136-600BBF05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66D9-DC27-418F-BEFD-57E1356B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25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8EBB-C9C2-4C0F-B8BE-5B400AC4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93CD-13D4-4D86-B77F-14F36DD2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create an application to accompany a musician. The application must be able create backing tracks and to record and playback audio. This application should demonstrate computing techniques that are relevant to the product.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86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6AB-9F15-4F68-A684-CD462973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A1CD-5C5D-44FE-A1AB-7F9668F8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 project must demonstrate an understanding of computer music and what musicians currently use</a:t>
            </a:r>
          </a:p>
          <a:p>
            <a:pPr lvl="0"/>
            <a:r>
              <a:rPr lang="en-GB" dirty="0"/>
              <a:t>The project must be designed with the research in mind to create an easy to use interface that requires little to no learning curve</a:t>
            </a:r>
          </a:p>
          <a:p>
            <a:pPr lvl="0"/>
            <a:r>
              <a:rPr lang="en-GB" dirty="0"/>
              <a:t>The project must be created with for the needs of a musician and that for of someone who is not. This will be achieved by having an implementation of which both users can make use of</a:t>
            </a:r>
          </a:p>
          <a:p>
            <a:pPr lvl="0"/>
            <a:r>
              <a:rPr lang="en-GB" dirty="0"/>
              <a:t>The project must adapt current music techniques used by musicians obtained from research</a:t>
            </a:r>
          </a:p>
          <a:p>
            <a:pPr lvl="0"/>
            <a:r>
              <a:rPr lang="en-GB" dirty="0"/>
              <a:t>The program must demo some sort of concurrency running within </a:t>
            </a:r>
          </a:p>
          <a:p>
            <a:pPr lvl="0"/>
            <a:r>
              <a:rPr lang="en-GB" dirty="0"/>
              <a:t>The project must include an evaluation report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84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ED7A-C760-4B1B-9738-2C8DCB3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598C-7184-49E1-833C-1F18C292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The program can be used on different operating systems</a:t>
            </a:r>
          </a:p>
          <a:p>
            <a:pPr lvl="0"/>
            <a:r>
              <a:rPr lang="en-GB" dirty="0"/>
              <a:t>The editing of tracks such as splitting and deleting sections</a:t>
            </a:r>
          </a:p>
          <a:p>
            <a:pPr lvl="0"/>
            <a:r>
              <a:rPr lang="en-GB" dirty="0"/>
              <a:t>The exportation of tracks to the user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51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AEE4-2D24-4AE7-BE2A-3E695671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A5E-DAE5-4C73-9DB5-5D22CB74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computer music?</a:t>
            </a:r>
            <a:endParaRPr lang="en-GB" dirty="0"/>
          </a:p>
          <a:p>
            <a:r>
              <a:rPr lang="en-GB" dirty="0"/>
              <a:t>Competing Products </a:t>
            </a:r>
          </a:p>
          <a:p>
            <a:r>
              <a:rPr lang="en-GB" dirty="0"/>
              <a:t>Programming Languages</a:t>
            </a:r>
          </a:p>
          <a:p>
            <a:r>
              <a:rPr lang="en-US" dirty="0"/>
              <a:t>Concurrency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82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9BC0-94DB-4B73-961C-8E6EE975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music?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523-4C34-4FE4-A869-64127B78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Collins(2010) “any music that involves a computer at any stage of its life cycle.” </a:t>
            </a:r>
          </a:p>
          <a:p>
            <a:r>
              <a:rPr lang="en-US" dirty="0"/>
              <a:t>C</a:t>
            </a:r>
            <a:r>
              <a:rPr lang="en-GB" dirty="0"/>
              <a:t>an be split into 2 areas </a:t>
            </a:r>
          </a:p>
          <a:p>
            <a:pPr lvl="1"/>
            <a:r>
              <a:rPr lang="en-US" dirty="0"/>
              <a:t>D</a:t>
            </a:r>
            <a:r>
              <a:rPr lang="en-GB" dirty="0" err="1"/>
              <a:t>igital</a:t>
            </a:r>
            <a:r>
              <a:rPr lang="en-GB" dirty="0"/>
              <a:t> Audio Recording</a:t>
            </a:r>
          </a:p>
          <a:p>
            <a:pPr lvl="1"/>
            <a:r>
              <a:rPr lang="en-US" dirty="0"/>
              <a:t>M</a:t>
            </a:r>
            <a:r>
              <a:rPr lang="en-GB" dirty="0"/>
              <a:t>IDI Recording</a:t>
            </a:r>
          </a:p>
        </p:txBody>
      </p:sp>
    </p:spTree>
    <p:extLst>
      <p:ext uri="{BB962C8B-B14F-4D97-AF65-F5344CB8AC3E}">
        <p14:creationId xmlns:p14="http://schemas.microsoft.com/office/powerpoint/2010/main" val="3927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/Users/14077485/Desktop/Screen Shot 2017-11-23 at 14.27.37.png">
            <a:extLst>
              <a:ext uri="{FF2B5EF4-FFF2-40B4-BE49-F238E27FC236}">
                <a16:creationId xmlns:a16="http://schemas.microsoft.com/office/drawing/2014/main" id="{75B15709-CC5A-43E7-9831-D6EC72CBB8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038" y="957994"/>
            <a:ext cx="2889923" cy="49420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95552-EB69-4DBB-A616-3BC4EA919F1B}"/>
              </a:ext>
            </a:extLst>
          </p:cNvPr>
          <p:cNvSpPr txBox="1"/>
          <p:nvPr/>
        </p:nvSpPr>
        <p:spPr>
          <a:xfrm>
            <a:off x="73572" y="6453352"/>
            <a:ext cx="26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Roads, 1996, p. 23</a:t>
            </a:r>
          </a:p>
        </p:txBody>
      </p:sp>
    </p:spTree>
    <p:extLst>
      <p:ext uri="{BB962C8B-B14F-4D97-AF65-F5344CB8AC3E}">
        <p14:creationId xmlns:p14="http://schemas.microsoft.com/office/powerpoint/2010/main" val="27158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5A9A-4502-41EE-AF2C-DB62AF73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6A33-6311-4660-9D55-60284191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MIDI file is the director and the recording is the script which is telling the synthesiser (e.g. a piano), the actor, how to play it. Glynn(2016)</a:t>
            </a:r>
          </a:p>
          <a:p>
            <a:r>
              <a:rPr lang="en-GB" dirty="0"/>
              <a:t>Requires less memory to store than raw audio</a:t>
            </a:r>
          </a:p>
        </p:txBody>
      </p:sp>
    </p:spTree>
    <p:extLst>
      <p:ext uri="{BB962C8B-B14F-4D97-AF65-F5344CB8AC3E}">
        <p14:creationId xmlns:p14="http://schemas.microsoft.com/office/powerpoint/2010/main" val="11281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D670A7-EB3F-4E27-89CC-F536966EC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46939-E4AD-406A-BCD4-8115C6D608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11688"/>
            <a:ext cx="5451627" cy="5001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2E21E-4AE7-466B-BC9D-904178E5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GB" dirty="0"/>
              <a:t>Competing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E539-1B3C-499A-B6C0-2CB80526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 dirty="0"/>
              <a:t>DAWs</a:t>
            </a:r>
            <a:endParaRPr lang="en-GB" dirty="0"/>
          </a:p>
          <a:p>
            <a:r>
              <a:rPr lang="en-GB" dirty="0"/>
              <a:t>GarageBand</a:t>
            </a:r>
          </a:p>
          <a:p>
            <a:r>
              <a:rPr lang="en-US" dirty="0"/>
              <a:t>A</a:t>
            </a:r>
            <a:r>
              <a:rPr lang="en-GB" dirty="0" err="1"/>
              <a:t>udacity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BB83C-4245-42B5-8DFF-A1C429C5CB69}"/>
              </a:ext>
            </a:extLst>
          </p:cNvPr>
          <p:cNvSpPr txBox="1"/>
          <p:nvPr/>
        </p:nvSpPr>
        <p:spPr>
          <a:xfrm>
            <a:off x="-1" y="6471138"/>
            <a:ext cx="23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Roads, 1996, p. 662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530</TotalTime>
  <Words>462</Words>
  <Application>Microsoft Office PowerPoint</Application>
  <PresentationFormat>Widescreen</PresentationFormat>
  <Paragraphs>73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 2</vt:lpstr>
      <vt:lpstr>View</vt:lpstr>
      <vt:lpstr>A Music Sequencer Application</vt:lpstr>
      <vt:lpstr>Aims</vt:lpstr>
      <vt:lpstr>Objectives</vt:lpstr>
      <vt:lpstr>Possible Objectives</vt:lpstr>
      <vt:lpstr>Research </vt:lpstr>
      <vt:lpstr>What is computer music?</vt:lpstr>
      <vt:lpstr>PowerPoint Presentation</vt:lpstr>
      <vt:lpstr>MIDI</vt:lpstr>
      <vt:lpstr>Competing Products</vt:lpstr>
      <vt:lpstr>Design </vt:lpstr>
      <vt:lpstr>Wireframes &amp; Pseudocode</vt:lpstr>
      <vt:lpstr>Early Development</vt:lpstr>
      <vt:lpstr>Final Implementation</vt:lpstr>
      <vt:lpstr>Conclusion</vt:lpstr>
      <vt:lpstr>References</vt:lpstr>
      <vt:lpstr>Demos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Sequencer</dc:title>
  <dc:creator>Adam Simons</dc:creator>
  <cp:lastModifiedBy>Adam Simons</cp:lastModifiedBy>
  <cp:revision>15</cp:revision>
  <dcterms:created xsi:type="dcterms:W3CDTF">2018-04-20T22:20:45Z</dcterms:created>
  <dcterms:modified xsi:type="dcterms:W3CDTF">2018-05-01T02:47:23Z</dcterms:modified>
</cp:coreProperties>
</file>