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Included with the ‘</a:t>
            </a:r>
            <a:r>
              <a:rPr lang="en-US" dirty="0" err="1"/>
              <a:t>readoffice</a:t>
            </a:r>
            <a:r>
              <a:rPr lang="en-US" dirty="0"/>
              <a:t>’ package</a:t>
            </a:r>
          </a:p>
        </p:txBody>
      </p:sp>
    </p:spTree>
    <p:extLst>
      <p:ext uri="{BB962C8B-B14F-4D97-AF65-F5344CB8AC3E}">
        <p14:creationId xmlns:p14="http://schemas.microsoft.com/office/powerpoint/2010/main" val="24772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slide.</a:t>
            </a:r>
          </a:p>
          <a:p>
            <a:r>
              <a:rPr lang="en-US" dirty="0"/>
              <a:t>It has no useful information, but if you’re reading this then you installed my package!</a:t>
            </a:r>
          </a:p>
          <a:p>
            <a:pPr lvl="1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467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Example .pptx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.pptx</dc:title>
  <dc:creator>Ewing, Mark</dc:creator>
  <cp:lastModifiedBy>Ewing, Mark</cp:lastModifiedBy>
  <cp:revision>2</cp:revision>
  <dcterms:created xsi:type="dcterms:W3CDTF">2017-02-28T16:28:06Z</dcterms:created>
  <dcterms:modified xsi:type="dcterms:W3CDTF">2017-02-28T16:30:31Z</dcterms:modified>
</cp:coreProperties>
</file>