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p:regular r:id="rId12"/>
      <p:bold r:id="rId13"/>
      <p:italic r:id="rId14"/>
      <p:boldItalic r:id="rId15"/>
    </p:embeddedFont>
    <p:embeddedFont>
      <p:font typeface="Merriweather"/>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17" Type="http://schemas.openxmlformats.org/officeDocument/2006/relationships/font" Target="fonts/Merriweather-bold.fntdata"/><Relationship Id="rId16" Type="http://schemas.openxmlformats.org/officeDocument/2006/relationships/font" Target="fonts/Merriweather-regular.fntdata"/><Relationship Id="rId5" Type="http://schemas.openxmlformats.org/officeDocument/2006/relationships/notesMaster" Target="notesMasters/notesMaster1.xml"/><Relationship Id="rId19" Type="http://schemas.openxmlformats.org/officeDocument/2006/relationships/font" Target="fonts/Merriweather-boldItalic.fntdata"/><Relationship Id="rId6" Type="http://schemas.openxmlformats.org/officeDocument/2006/relationships/slide" Target="slides/slide1.xml"/><Relationship Id="rId18" Type="http://schemas.openxmlformats.org/officeDocument/2006/relationships/font" Target="fonts/Merriweather-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a4ca00a7c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a4ca00a7c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a4ca00a7c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a4ca00a7c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a4ca00a7c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a4ca00a7c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a4ca00a7c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a4ca00a7c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a4db0839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a4db0839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reyerpages.com/" TargetMode="Externa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Greyer Pages</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Adam Spera, Tyler Mui, Dustin Alburger</a:t>
            </a:r>
            <a:endParaRPr/>
          </a:p>
        </p:txBody>
      </p:sp>
      <p:pic>
        <p:nvPicPr>
          <p:cNvPr id="66" name="Google Shape;66;p13"/>
          <p:cNvPicPr preferRelativeResize="0"/>
          <p:nvPr/>
        </p:nvPicPr>
        <p:blipFill>
          <a:blip r:embed="rId3">
            <a:alphaModFix/>
          </a:blip>
          <a:stretch>
            <a:fillRect/>
          </a:stretch>
        </p:blipFill>
        <p:spPr>
          <a:xfrm>
            <a:off x="5516871" y="1380384"/>
            <a:ext cx="2779850" cy="2382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Greyer Pages</a:t>
            </a:r>
            <a:endParaRPr/>
          </a:p>
          <a:p>
            <a:pPr indent="0" lvl="0" marL="0" rtl="0" algn="l">
              <a:spcBef>
                <a:spcPts val="0"/>
              </a:spcBef>
              <a:spcAft>
                <a:spcPts val="0"/>
              </a:spcAft>
              <a:buNone/>
            </a:pPr>
            <a:r>
              <a:t/>
            </a:r>
            <a:endParaRPr/>
          </a:p>
        </p:txBody>
      </p:sp>
      <p:sp>
        <p:nvSpPr>
          <p:cNvPr id="72" name="Google Shape;72;p1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Greyer pages is a fun spin off of the website white pages.</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Greyer pages takes in a target </a:t>
            </a:r>
            <a:r>
              <a:rPr lang="en"/>
              <a:t>person's</a:t>
            </a:r>
            <a:r>
              <a:rPr lang="en"/>
              <a:t> first name, last name, and state abbreviation to find the persons </a:t>
            </a:r>
            <a:r>
              <a:rPr lang="en"/>
              <a:t>phone</a:t>
            </a:r>
            <a:r>
              <a:rPr lang="en"/>
              <a:t> number and </a:t>
            </a:r>
            <a:r>
              <a:rPr lang="en"/>
              <a:t>home</a:t>
            </a:r>
            <a:r>
              <a:rPr lang="en"/>
              <a:t> address.</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Greyer pages is both a python Terminal app as well as a Web App @ </a:t>
            </a:r>
            <a:r>
              <a:rPr lang="en" u="sng">
                <a:solidFill>
                  <a:schemeClr val="hlink"/>
                </a:solidFill>
                <a:hlinkClick r:id="rId3"/>
              </a:rPr>
              <a:t>GreyerPages.com</a:t>
            </a:r>
            <a:endParaRPr/>
          </a:p>
          <a:p>
            <a:pPr indent="0" lvl="0" marL="457200" rtl="0" algn="l">
              <a:spcBef>
                <a:spcPts val="1200"/>
              </a:spcBef>
              <a:spcAft>
                <a:spcPts val="1200"/>
              </a:spcAft>
              <a:buNone/>
            </a:pPr>
            <a:r>
              <a:t/>
            </a:r>
            <a:endParaRPr/>
          </a:p>
        </p:txBody>
      </p:sp>
      <p:pic>
        <p:nvPicPr>
          <p:cNvPr id="73" name="Google Shape;73;p14"/>
          <p:cNvPicPr preferRelativeResize="0"/>
          <p:nvPr/>
        </p:nvPicPr>
        <p:blipFill>
          <a:blip r:embed="rId4">
            <a:alphaModFix/>
          </a:blip>
          <a:stretch>
            <a:fillRect/>
          </a:stretch>
        </p:blipFill>
        <p:spPr>
          <a:xfrm>
            <a:off x="437850" y="2269622"/>
            <a:ext cx="3454249" cy="24559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Goals of Greyer Pages</a:t>
            </a:r>
            <a:endParaRPr/>
          </a:p>
        </p:txBody>
      </p:sp>
      <p:sp>
        <p:nvSpPr>
          <p:cNvPr id="79" name="Google Shape;79;p15"/>
          <p:cNvSpPr txBox="1"/>
          <p:nvPr>
            <p:ph idx="1" type="body"/>
          </p:nvPr>
        </p:nvSpPr>
        <p:spPr>
          <a:xfrm>
            <a:off x="4654500" y="1296775"/>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goal of greyer pages is to have a fun, interactive website that people can use to see if they can find </a:t>
            </a:r>
            <a:r>
              <a:rPr lang="en"/>
              <a:t>themselves… or others</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We chose to make this because it is another way to access this </a:t>
            </a:r>
            <a:r>
              <a:rPr lang="en"/>
              <a:t>information</a:t>
            </a:r>
            <a:r>
              <a:rPr lang="en"/>
              <a:t>, as </a:t>
            </a:r>
            <a:r>
              <a:rPr lang="en"/>
              <a:t>a lot</a:t>
            </a:r>
            <a:r>
              <a:rPr lang="en"/>
              <a:t> of people </a:t>
            </a:r>
            <a:r>
              <a:rPr lang="en"/>
              <a:t>don't</a:t>
            </a:r>
            <a:r>
              <a:rPr lang="en"/>
              <a:t> actually know that these resources are </a:t>
            </a:r>
            <a:r>
              <a:rPr lang="en"/>
              <a:t>publicly</a:t>
            </a:r>
            <a:r>
              <a:rPr lang="en"/>
              <a:t> available.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it does and How it does it</a:t>
            </a:r>
            <a:endParaRPr/>
          </a:p>
        </p:txBody>
      </p:sp>
      <p:sp>
        <p:nvSpPr>
          <p:cNvPr id="85" name="Google Shape;85;p16"/>
          <p:cNvSpPr txBox="1"/>
          <p:nvPr>
            <p:ph idx="1" type="body"/>
          </p:nvPr>
        </p:nvSpPr>
        <p:spPr>
          <a:xfrm>
            <a:off x="4644675" y="500925"/>
            <a:ext cx="4166400" cy="4313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Uses BeautifulSoup, a popular python package, to web scrape Searchpeoplefree.com</a:t>
            </a:r>
            <a:endParaRPr/>
          </a:p>
          <a:p>
            <a:pPr indent="-311150" lvl="0" marL="457200" rtl="0" algn="l">
              <a:spcBef>
                <a:spcPts val="0"/>
              </a:spcBef>
              <a:spcAft>
                <a:spcPts val="0"/>
              </a:spcAft>
              <a:buSzPts val="1300"/>
              <a:buChar char="●"/>
            </a:pPr>
            <a:r>
              <a:rPr lang="en"/>
              <a:t>It then puts the information that is found into a hashmap and prints the values to the screen</a:t>
            </a:r>
            <a:endParaRPr/>
          </a:p>
          <a:p>
            <a:pPr indent="-298450" lvl="1" marL="914400" rtl="0" algn="l">
              <a:spcBef>
                <a:spcPts val="0"/>
              </a:spcBef>
              <a:spcAft>
                <a:spcPts val="0"/>
              </a:spcAft>
              <a:buSzPts val="1100"/>
              <a:buChar char="○"/>
            </a:pPr>
            <a:r>
              <a:rPr lang="en"/>
              <a:t>BUG: It will not find the correct person sometimes since it only </a:t>
            </a:r>
            <a:r>
              <a:rPr lang="en"/>
              <a:t>scrapes the first person to appear on the page</a:t>
            </a:r>
            <a:endParaRPr/>
          </a:p>
          <a:p>
            <a:pPr indent="-298450" lvl="1" marL="914400" rtl="0" algn="l">
              <a:spcBef>
                <a:spcPts val="0"/>
              </a:spcBef>
              <a:spcAft>
                <a:spcPts val="0"/>
              </a:spcAft>
              <a:buSzPts val="1100"/>
              <a:buChar char="○"/>
            </a:pPr>
            <a:r>
              <a:rPr lang="en"/>
              <a:t>Using a hashmap is the most optimal data structure because it can store multiple pieces of data about one user inside one variable, while making it easy to read the code (keys being in plaintext when calling them)</a:t>
            </a:r>
            <a:endParaRPr/>
          </a:p>
        </p:txBody>
      </p:sp>
      <p:pic>
        <p:nvPicPr>
          <p:cNvPr id="86" name="Google Shape;86;p16"/>
          <p:cNvPicPr preferRelativeResize="0"/>
          <p:nvPr/>
        </p:nvPicPr>
        <p:blipFill>
          <a:blip r:embed="rId3">
            <a:alphaModFix/>
          </a:blip>
          <a:stretch>
            <a:fillRect/>
          </a:stretch>
        </p:blipFill>
        <p:spPr>
          <a:xfrm>
            <a:off x="4540113" y="3195225"/>
            <a:ext cx="4375526" cy="1350251"/>
          </a:xfrm>
          <a:prstGeom prst="rect">
            <a:avLst/>
          </a:prstGeom>
          <a:noFill/>
          <a:ln>
            <a:noFill/>
          </a:ln>
        </p:spPr>
      </p:pic>
      <p:pic>
        <p:nvPicPr>
          <p:cNvPr id="87" name="Google Shape;87;p16"/>
          <p:cNvPicPr preferRelativeResize="0"/>
          <p:nvPr/>
        </p:nvPicPr>
        <p:blipFill>
          <a:blip r:embed="rId4">
            <a:alphaModFix/>
          </a:blip>
          <a:stretch>
            <a:fillRect/>
          </a:stretch>
        </p:blipFill>
        <p:spPr>
          <a:xfrm>
            <a:off x="208650" y="2318725"/>
            <a:ext cx="3912648" cy="22021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Implementations</a:t>
            </a:r>
            <a:endParaRPr/>
          </a:p>
        </p:txBody>
      </p:sp>
      <p:sp>
        <p:nvSpPr>
          <p:cNvPr id="93" name="Google Shape;93;p1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 future implementation we would like to add to both the web app and the terminal would be an undo/previous person button</a:t>
            </a:r>
            <a:endParaRPr/>
          </a:p>
          <a:p>
            <a:pPr indent="-311150" lvl="0" marL="457200" rtl="0" algn="l">
              <a:spcBef>
                <a:spcPts val="0"/>
              </a:spcBef>
              <a:spcAft>
                <a:spcPts val="0"/>
              </a:spcAft>
              <a:buSzPts val="1300"/>
              <a:buChar char="●"/>
            </a:pPr>
            <a:r>
              <a:rPr lang="en"/>
              <a:t>Be able to accurately find the right person more often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Contributions</a:t>
            </a:r>
            <a:endParaRPr/>
          </a:p>
        </p:txBody>
      </p:sp>
      <p:sp>
        <p:nvSpPr>
          <p:cNvPr id="99" name="Google Shape;99;p1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Dustin:</a:t>
            </a:r>
            <a:endParaRPr/>
          </a:p>
          <a:p>
            <a:pPr indent="-311150" lvl="0" marL="457200" rtl="0" algn="l">
              <a:spcBef>
                <a:spcPts val="1200"/>
              </a:spcBef>
              <a:spcAft>
                <a:spcPts val="0"/>
              </a:spcAft>
              <a:buSzPts val="1300"/>
              <a:buChar char="-"/>
            </a:pPr>
            <a:r>
              <a:rPr lang="en"/>
              <a:t>Planning, organization, and UX design</a:t>
            </a:r>
            <a:endParaRPr/>
          </a:p>
          <a:p>
            <a:pPr indent="0" lvl="0" marL="0" rtl="0" algn="l">
              <a:spcBef>
                <a:spcPts val="1200"/>
              </a:spcBef>
              <a:spcAft>
                <a:spcPts val="0"/>
              </a:spcAft>
              <a:buNone/>
            </a:pPr>
            <a:r>
              <a:rPr lang="en"/>
              <a:t>Tyler:</a:t>
            </a:r>
            <a:endParaRPr/>
          </a:p>
          <a:p>
            <a:pPr indent="-311150" lvl="0" marL="457200" rtl="0" algn="l">
              <a:spcBef>
                <a:spcPts val="1200"/>
              </a:spcBef>
              <a:spcAft>
                <a:spcPts val="0"/>
              </a:spcAft>
              <a:buSzPts val="1300"/>
              <a:buChar char="-"/>
            </a:pPr>
            <a:r>
              <a:rPr lang="en"/>
              <a:t>Terminal program</a:t>
            </a:r>
            <a:endParaRPr/>
          </a:p>
          <a:p>
            <a:pPr indent="0" lvl="0" marL="0" rtl="0" algn="l">
              <a:spcBef>
                <a:spcPts val="1200"/>
              </a:spcBef>
              <a:spcAft>
                <a:spcPts val="0"/>
              </a:spcAft>
              <a:buNone/>
            </a:pPr>
            <a:r>
              <a:rPr lang="en"/>
              <a:t>Adam: </a:t>
            </a:r>
            <a:endParaRPr/>
          </a:p>
          <a:p>
            <a:pPr indent="-311150" lvl="0" marL="457200" rtl="0" algn="l">
              <a:spcBef>
                <a:spcPts val="1200"/>
              </a:spcBef>
              <a:spcAft>
                <a:spcPts val="0"/>
              </a:spcAft>
              <a:buSzPts val="1300"/>
              <a:buChar char="-"/>
            </a:pPr>
            <a:r>
              <a:rPr lang="en"/>
              <a:t>Web app program</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