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83" r:id="rId2"/>
  </p:sldIdLst>
  <p:sldSz cx="36576000" cy="40233600"/>
  <p:notesSz cx="9926638" cy="6797675"/>
  <p:defaultTextStyle>
    <a:defPPr>
      <a:defRPr lang="sv-SE"/>
    </a:defPPr>
    <a:lvl1pPr algn="l" rtl="0" fontAlgn="base">
      <a:spcBef>
        <a:spcPct val="20000"/>
      </a:spcBef>
      <a:spcAft>
        <a:spcPct val="0"/>
      </a:spcAft>
      <a:defRPr sz="4500" kern="1200">
        <a:solidFill>
          <a:srgbClr val="000000"/>
        </a:solidFill>
        <a:latin typeface="Arial" charset="0"/>
        <a:ea typeface="+mn-ea"/>
        <a:cs typeface="+mn-cs"/>
      </a:defRPr>
    </a:lvl1pPr>
    <a:lvl2pPr marL="601035" algn="l" rtl="0" fontAlgn="base">
      <a:spcBef>
        <a:spcPct val="20000"/>
      </a:spcBef>
      <a:spcAft>
        <a:spcPct val="0"/>
      </a:spcAft>
      <a:defRPr sz="4500" kern="1200">
        <a:solidFill>
          <a:srgbClr val="000000"/>
        </a:solidFill>
        <a:latin typeface="Arial" charset="0"/>
        <a:ea typeface="+mn-ea"/>
        <a:cs typeface="+mn-cs"/>
      </a:defRPr>
    </a:lvl2pPr>
    <a:lvl3pPr marL="1202070" algn="l" rtl="0" fontAlgn="base">
      <a:spcBef>
        <a:spcPct val="20000"/>
      </a:spcBef>
      <a:spcAft>
        <a:spcPct val="0"/>
      </a:spcAft>
      <a:defRPr sz="4500" kern="1200">
        <a:solidFill>
          <a:srgbClr val="000000"/>
        </a:solidFill>
        <a:latin typeface="Arial" charset="0"/>
        <a:ea typeface="+mn-ea"/>
        <a:cs typeface="+mn-cs"/>
      </a:defRPr>
    </a:lvl3pPr>
    <a:lvl4pPr marL="1803105" algn="l" rtl="0" fontAlgn="base">
      <a:spcBef>
        <a:spcPct val="20000"/>
      </a:spcBef>
      <a:spcAft>
        <a:spcPct val="0"/>
      </a:spcAft>
      <a:defRPr sz="4500" kern="1200">
        <a:solidFill>
          <a:srgbClr val="000000"/>
        </a:solidFill>
        <a:latin typeface="Arial" charset="0"/>
        <a:ea typeface="+mn-ea"/>
        <a:cs typeface="+mn-cs"/>
      </a:defRPr>
    </a:lvl4pPr>
    <a:lvl5pPr marL="2404140" algn="l" rtl="0" fontAlgn="base">
      <a:spcBef>
        <a:spcPct val="20000"/>
      </a:spcBef>
      <a:spcAft>
        <a:spcPct val="0"/>
      </a:spcAft>
      <a:defRPr sz="4500" kern="1200">
        <a:solidFill>
          <a:srgbClr val="000000"/>
        </a:solidFill>
        <a:latin typeface="Arial" charset="0"/>
        <a:ea typeface="+mn-ea"/>
        <a:cs typeface="+mn-cs"/>
      </a:defRPr>
    </a:lvl5pPr>
    <a:lvl6pPr marL="3005176" algn="l" defTabSz="1202070" rtl="0" eaLnBrk="1" latinLnBrk="0" hangingPunct="1">
      <a:defRPr sz="4500" kern="1200">
        <a:solidFill>
          <a:srgbClr val="000000"/>
        </a:solidFill>
        <a:latin typeface="Arial" charset="0"/>
        <a:ea typeface="+mn-ea"/>
        <a:cs typeface="+mn-cs"/>
      </a:defRPr>
    </a:lvl6pPr>
    <a:lvl7pPr marL="3606211" algn="l" defTabSz="1202070" rtl="0" eaLnBrk="1" latinLnBrk="0" hangingPunct="1">
      <a:defRPr sz="4500" kern="1200">
        <a:solidFill>
          <a:srgbClr val="000000"/>
        </a:solidFill>
        <a:latin typeface="Arial" charset="0"/>
        <a:ea typeface="+mn-ea"/>
        <a:cs typeface="+mn-cs"/>
      </a:defRPr>
    </a:lvl7pPr>
    <a:lvl8pPr marL="4207246" algn="l" defTabSz="1202070" rtl="0" eaLnBrk="1" latinLnBrk="0" hangingPunct="1">
      <a:defRPr sz="4500" kern="1200">
        <a:solidFill>
          <a:srgbClr val="000000"/>
        </a:solidFill>
        <a:latin typeface="Arial" charset="0"/>
        <a:ea typeface="+mn-ea"/>
        <a:cs typeface="+mn-cs"/>
      </a:defRPr>
    </a:lvl8pPr>
    <a:lvl9pPr marL="4808281" algn="l" defTabSz="1202070" rtl="0" eaLnBrk="1" latinLnBrk="0" hangingPunct="1">
      <a:defRPr sz="45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1520">
          <p15:clr>
            <a:srgbClr val="A4A3A4"/>
          </p15:clr>
        </p15:guide>
      </p15:sldGuideLst>
    </p:ext>
    <p:ext uri="{2D200454-40CA-4A62-9FC3-DE9A4176ACB9}">
      <p15:notesGuideLst xmlns:p15="http://schemas.microsoft.com/office/powerpoint/2012/main">
        <p15:guide id="1" orient="horz" pos="2141">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CCB"/>
    <a:srgbClr val="000000"/>
    <a:srgbClr val="E7E7E7"/>
    <a:srgbClr val="176F34"/>
    <a:srgbClr val="EEE2DE"/>
    <a:srgbClr val="F0F0F0"/>
    <a:srgbClr val="EFECE5"/>
    <a:srgbClr val="CACACA"/>
    <a:srgbClr val="BEE1E6"/>
    <a:srgbClr val="97D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2" autoAdjust="0"/>
    <p:restoredTop sz="98353" autoAdjust="0"/>
  </p:normalViewPr>
  <p:slideViewPr>
    <p:cSldViewPr snapToGrid="0">
      <p:cViewPr>
        <p:scale>
          <a:sx n="21" d="100"/>
          <a:sy n="21" d="100"/>
        </p:scale>
        <p:origin x="1000" y="-24"/>
      </p:cViewPr>
      <p:guideLst>
        <p:guide orient="horz" pos="12672"/>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2" d="100"/>
          <a:sy n="102" d="100"/>
        </p:scale>
        <p:origin x="-648" y="-102"/>
      </p:cViewPr>
      <p:guideLst>
        <p:guide orient="horz" pos="2141"/>
        <p:guide pos="3128"/>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1"/>
            <a:ext cx="4300410" cy="339267"/>
          </a:xfrm>
          <a:prstGeom prst="rect">
            <a:avLst/>
          </a:prstGeom>
          <a:noFill/>
          <a:ln w="9525">
            <a:noFill/>
            <a:miter lim="800000"/>
            <a:headEnd/>
            <a:tailEnd/>
          </a:ln>
          <a:effectLst/>
        </p:spPr>
        <p:txBody>
          <a:bodyPr vert="horz" wrap="square" lIns="36347" tIns="18174" rIns="36347" bIns="18174" numCol="1" anchor="t" anchorCtr="0" compatLnSpc="1">
            <a:prstTxWarp prst="textNoShape">
              <a:avLst/>
            </a:prstTxWarp>
          </a:bodyPr>
          <a:lstStyle>
            <a:lvl1pPr defTabSz="362757">
              <a:spcBef>
                <a:spcPct val="0"/>
              </a:spcBef>
              <a:defRPr sz="500">
                <a:solidFill>
                  <a:schemeClr val="tx1"/>
                </a:solidFill>
                <a:latin typeface="Times New Roman" pitchFamily="18" charset="0"/>
              </a:defRPr>
            </a:lvl1pPr>
          </a:lstStyle>
          <a:p>
            <a:endParaRPr lang="sv-SE" altLang="sv-SE"/>
          </a:p>
        </p:txBody>
      </p:sp>
      <p:sp>
        <p:nvSpPr>
          <p:cNvPr id="5123" name="Rectangle 3"/>
          <p:cNvSpPr>
            <a:spLocks noGrp="1" noChangeArrowheads="1"/>
          </p:cNvSpPr>
          <p:nvPr>
            <p:ph type="dt" sz="quarter" idx="1"/>
          </p:nvPr>
        </p:nvSpPr>
        <p:spPr bwMode="auto">
          <a:xfrm>
            <a:off x="5626231" y="1"/>
            <a:ext cx="4300410" cy="339267"/>
          </a:xfrm>
          <a:prstGeom prst="rect">
            <a:avLst/>
          </a:prstGeom>
          <a:noFill/>
          <a:ln w="9525">
            <a:noFill/>
            <a:miter lim="800000"/>
            <a:headEnd/>
            <a:tailEnd/>
          </a:ln>
          <a:effectLst/>
        </p:spPr>
        <p:txBody>
          <a:bodyPr vert="horz" wrap="square" lIns="36347" tIns="18174" rIns="36347" bIns="18174" numCol="1" anchor="t" anchorCtr="0" compatLnSpc="1">
            <a:prstTxWarp prst="textNoShape">
              <a:avLst/>
            </a:prstTxWarp>
          </a:bodyPr>
          <a:lstStyle>
            <a:lvl1pPr algn="r" defTabSz="362757">
              <a:spcBef>
                <a:spcPct val="0"/>
              </a:spcBef>
              <a:defRPr sz="500">
                <a:solidFill>
                  <a:schemeClr val="tx1"/>
                </a:solidFill>
                <a:latin typeface="Times New Roman" pitchFamily="18" charset="0"/>
              </a:defRPr>
            </a:lvl1pPr>
          </a:lstStyle>
          <a:p>
            <a:endParaRPr lang="sv-SE" altLang="sv-SE"/>
          </a:p>
        </p:txBody>
      </p:sp>
      <p:sp>
        <p:nvSpPr>
          <p:cNvPr id="5124" name="Rectangle 4"/>
          <p:cNvSpPr>
            <a:spLocks noGrp="1" noChangeArrowheads="1"/>
          </p:cNvSpPr>
          <p:nvPr>
            <p:ph type="ftr" sz="quarter" idx="2"/>
          </p:nvPr>
        </p:nvSpPr>
        <p:spPr bwMode="auto">
          <a:xfrm>
            <a:off x="3" y="6458408"/>
            <a:ext cx="4300410" cy="339267"/>
          </a:xfrm>
          <a:prstGeom prst="rect">
            <a:avLst/>
          </a:prstGeom>
          <a:noFill/>
          <a:ln w="9525">
            <a:noFill/>
            <a:miter lim="800000"/>
            <a:headEnd/>
            <a:tailEnd/>
          </a:ln>
          <a:effectLst/>
        </p:spPr>
        <p:txBody>
          <a:bodyPr vert="horz" wrap="square" lIns="36347" tIns="18174" rIns="36347" bIns="18174" numCol="1" anchor="b" anchorCtr="0" compatLnSpc="1">
            <a:prstTxWarp prst="textNoShape">
              <a:avLst/>
            </a:prstTxWarp>
          </a:bodyPr>
          <a:lstStyle>
            <a:lvl1pPr defTabSz="362757">
              <a:spcBef>
                <a:spcPct val="0"/>
              </a:spcBef>
              <a:defRPr sz="500">
                <a:solidFill>
                  <a:schemeClr val="tx1"/>
                </a:solidFill>
                <a:latin typeface="Times New Roman" pitchFamily="18" charset="0"/>
              </a:defRPr>
            </a:lvl1pPr>
          </a:lstStyle>
          <a:p>
            <a:endParaRPr lang="sv-SE" altLang="sv-SE"/>
          </a:p>
        </p:txBody>
      </p:sp>
      <p:sp>
        <p:nvSpPr>
          <p:cNvPr id="5125" name="Rectangle 5"/>
          <p:cNvSpPr>
            <a:spLocks noGrp="1" noChangeArrowheads="1"/>
          </p:cNvSpPr>
          <p:nvPr>
            <p:ph type="sldNum" sz="quarter" idx="3"/>
          </p:nvPr>
        </p:nvSpPr>
        <p:spPr bwMode="auto">
          <a:xfrm>
            <a:off x="5626231" y="6458408"/>
            <a:ext cx="4300410" cy="339267"/>
          </a:xfrm>
          <a:prstGeom prst="rect">
            <a:avLst/>
          </a:prstGeom>
          <a:noFill/>
          <a:ln w="9525">
            <a:noFill/>
            <a:miter lim="800000"/>
            <a:headEnd/>
            <a:tailEnd/>
          </a:ln>
          <a:effectLst/>
        </p:spPr>
        <p:txBody>
          <a:bodyPr vert="horz" wrap="square" lIns="36347" tIns="18174" rIns="36347" bIns="18174" numCol="1" anchor="b" anchorCtr="0" compatLnSpc="1">
            <a:prstTxWarp prst="textNoShape">
              <a:avLst/>
            </a:prstTxWarp>
          </a:bodyPr>
          <a:lstStyle>
            <a:lvl1pPr algn="r" defTabSz="362757">
              <a:spcBef>
                <a:spcPct val="0"/>
              </a:spcBef>
              <a:defRPr sz="500">
                <a:solidFill>
                  <a:schemeClr val="tx1"/>
                </a:solidFill>
                <a:latin typeface="Times New Roman" pitchFamily="18" charset="0"/>
              </a:defRPr>
            </a:lvl1pPr>
          </a:lstStyle>
          <a:p>
            <a:fld id="{45CD8FD1-0B68-4D8A-BEAC-28A4471CF9C7}" type="slidenum">
              <a:rPr lang="sv-SE" altLang="sv-SE"/>
              <a:pPr/>
              <a:t>‹#›</a:t>
            </a:fld>
            <a:endParaRPr lang="sv-SE" altLang="sv-SE"/>
          </a:p>
        </p:txBody>
      </p:sp>
    </p:spTree>
    <p:extLst>
      <p:ext uri="{BB962C8B-B14F-4D97-AF65-F5344CB8AC3E}">
        <p14:creationId xmlns:p14="http://schemas.microsoft.com/office/powerpoint/2010/main" val="1516835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3" y="1"/>
            <a:ext cx="4302110" cy="339267"/>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lvl1pPr defTabSz="163878">
              <a:spcBef>
                <a:spcPct val="0"/>
              </a:spcBef>
              <a:defRPr sz="200">
                <a:solidFill>
                  <a:schemeClr val="tx1"/>
                </a:solidFill>
                <a:latin typeface="Times New Roman" pitchFamily="18" charset="0"/>
              </a:defRPr>
            </a:lvl1pPr>
          </a:lstStyle>
          <a:p>
            <a:endParaRPr lang="en-US"/>
          </a:p>
        </p:txBody>
      </p:sp>
      <p:sp>
        <p:nvSpPr>
          <p:cNvPr id="20483" name="Rectangle 3"/>
          <p:cNvSpPr>
            <a:spLocks noGrp="1" noChangeArrowheads="1"/>
          </p:cNvSpPr>
          <p:nvPr>
            <p:ph type="dt" idx="1"/>
          </p:nvPr>
        </p:nvSpPr>
        <p:spPr bwMode="auto">
          <a:xfrm>
            <a:off x="5622831" y="1"/>
            <a:ext cx="4302110" cy="339267"/>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lvl1pPr algn="r" defTabSz="163878">
              <a:spcBef>
                <a:spcPct val="0"/>
              </a:spcBef>
              <a:defRPr sz="200">
                <a:solidFill>
                  <a:schemeClr val="tx1"/>
                </a:solidFill>
                <a:latin typeface="Times New Roman" pitchFamily="18" charset="0"/>
              </a:defRPr>
            </a:lvl1pPr>
          </a:lstStyle>
          <a:p>
            <a:endParaRPr lang="en-US"/>
          </a:p>
        </p:txBody>
      </p:sp>
      <p:sp>
        <p:nvSpPr>
          <p:cNvPr id="20484" name="Rectangle 4"/>
          <p:cNvSpPr>
            <a:spLocks noGrp="1" noRot="1" noChangeAspect="1" noChangeArrowheads="1" noTextEdit="1"/>
          </p:cNvSpPr>
          <p:nvPr>
            <p:ph type="sldImg" idx="2"/>
          </p:nvPr>
        </p:nvSpPr>
        <p:spPr bwMode="auto">
          <a:xfrm>
            <a:off x="3805238" y="511175"/>
            <a:ext cx="2316162" cy="2547938"/>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92664" y="3227663"/>
            <a:ext cx="7941310" cy="3059570"/>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3" y="6456867"/>
            <a:ext cx="4302110" cy="339267"/>
          </a:xfrm>
          <a:prstGeom prst="rect">
            <a:avLst/>
          </a:prstGeom>
          <a:noFill/>
          <a:ln w="9525">
            <a:noFill/>
            <a:miter lim="800000"/>
            <a:headEnd/>
            <a:tailEnd/>
          </a:ln>
          <a:effectLst/>
        </p:spPr>
        <p:txBody>
          <a:bodyPr vert="horz" wrap="square" lIns="16331" tIns="8166" rIns="16331" bIns="8166" numCol="1" anchor="b" anchorCtr="0" compatLnSpc="1">
            <a:prstTxWarp prst="textNoShape">
              <a:avLst/>
            </a:prstTxWarp>
          </a:bodyPr>
          <a:lstStyle>
            <a:lvl1pPr defTabSz="163878">
              <a:spcBef>
                <a:spcPct val="0"/>
              </a:spcBef>
              <a:defRPr sz="200">
                <a:solidFill>
                  <a:schemeClr val="tx1"/>
                </a:solidFill>
                <a:latin typeface="Times New Roman" pitchFamily="18" charset="0"/>
              </a:defRPr>
            </a:lvl1pPr>
          </a:lstStyle>
          <a:p>
            <a:endParaRPr lang="en-US"/>
          </a:p>
        </p:txBody>
      </p:sp>
      <p:sp>
        <p:nvSpPr>
          <p:cNvPr id="20487" name="Rectangle 7"/>
          <p:cNvSpPr>
            <a:spLocks noGrp="1" noChangeArrowheads="1"/>
          </p:cNvSpPr>
          <p:nvPr>
            <p:ph type="sldNum" sz="quarter" idx="5"/>
          </p:nvPr>
        </p:nvSpPr>
        <p:spPr bwMode="auto">
          <a:xfrm>
            <a:off x="5622831" y="6456867"/>
            <a:ext cx="4302110" cy="339267"/>
          </a:xfrm>
          <a:prstGeom prst="rect">
            <a:avLst/>
          </a:prstGeom>
          <a:noFill/>
          <a:ln w="9525">
            <a:noFill/>
            <a:miter lim="800000"/>
            <a:headEnd/>
            <a:tailEnd/>
          </a:ln>
          <a:effectLst/>
        </p:spPr>
        <p:txBody>
          <a:bodyPr vert="horz" wrap="square" lIns="16331" tIns="8166" rIns="16331" bIns="8166" numCol="1" anchor="b" anchorCtr="0" compatLnSpc="1">
            <a:prstTxWarp prst="textNoShape">
              <a:avLst/>
            </a:prstTxWarp>
          </a:bodyPr>
          <a:lstStyle>
            <a:lvl1pPr algn="r" defTabSz="163878">
              <a:spcBef>
                <a:spcPct val="0"/>
              </a:spcBef>
              <a:defRPr sz="200">
                <a:solidFill>
                  <a:schemeClr val="tx1"/>
                </a:solidFill>
                <a:latin typeface="Times New Roman" pitchFamily="18" charset="0"/>
              </a:defRPr>
            </a:lvl1pPr>
          </a:lstStyle>
          <a:p>
            <a:fld id="{B2AC49F9-7784-4EF8-8310-E5782B706772}" type="slidenum">
              <a:rPr lang="en-US"/>
              <a:pPr/>
              <a:t>‹#›</a:t>
            </a:fld>
            <a:endParaRPr lang="en-US"/>
          </a:p>
        </p:txBody>
      </p:sp>
    </p:spTree>
    <p:extLst>
      <p:ext uri="{BB962C8B-B14F-4D97-AF65-F5344CB8AC3E}">
        <p14:creationId xmlns:p14="http://schemas.microsoft.com/office/powerpoint/2010/main" val="1942312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Times New Roman" pitchFamily="18" charset="0"/>
        <a:ea typeface="+mn-ea"/>
        <a:cs typeface="+mn-cs"/>
      </a:defRPr>
    </a:lvl1pPr>
    <a:lvl2pPr marL="601035" algn="l" rtl="0" fontAlgn="base">
      <a:spcBef>
        <a:spcPct val="30000"/>
      </a:spcBef>
      <a:spcAft>
        <a:spcPct val="0"/>
      </a:spcAft>
      <a:defRPr sz="1600" kern="1200">
        <a:solidFill>
          <a:schemeClr val="tx1"/>
        </a:solidFill>
        <a:latin typeface="Times New Roman" pitchFamily="18" charset="0"/>
        <a:ea typeface="+mn-ea"/>
        <a:cs typeface="+mn-cs"/>
      </a:defRPr>
    </a:lvl2pPr>
    <a:lvl3pPr marL="1202070" algn="l" rtl="0" fontAlgn="base">
      <a:spcBef>
        <a:spcPct val="30000"/>
      </a:spcBef>
      <a:spcAft>
        <a:spcPct val="0"/>
      </a:spcAft>
      <a:defRPr sz="1600" kern="1200">
        <a:solidFill>
          <a:schemeClr val="tx1"/>
        </a:solidFill>
        <a:latin typeface="Times New Roman" pitchFamily="18" charset="0"/>
        <a:ea typeface="+mn-ea"/>
        <a:cs typeface="+mn-cs"/>
      </a:defRPr>
    </a:lvl3pPr>
    <a:lvl4pPr marL="1803105" algn="l" rtl="0" fontAlgn="base">
      <a:spcBef>
        <a:spcPct val="30000"/>
      </a:spcBef>
      <a:spcAft>
        <a:spcPct val="0"/>
      </a:spcAft>
      <a:defRPr sz="1600" kern="1200">
        <a:solidFill>
          <a:schemeClr val="tx1"/>
        </a:solidFill>
        <a:latin typeface="Times New Roman" pitchFamily="18" charset="0"/>
        <a:ea typeface="+mn-ea"/>
        <a:cs typeface="+mn-cs"/>
      </a:defRPr>
    </a:lvl4pPr>
    <a:lvl5pPr marL="2404140" algn="l" rtl="0" fontAlgn="base">
      <a:spcBef>
        <a:spcPct val="30000"/>
      </a:spcBef>
      <a:spcAft>
        <a:spcPct val="0"/>
      </a:spcAft>
      <a:defRPr sz="1600" kern="1200">
        <a:solidFill>
          <a:schemeClr val="tx1"/>
        </a:solidFill>
        <a:latin typeface="Times New Roman" pitchFamily="18" charset="0"/>
        <a:ea typeface="+mn-ea"/>
        <a:cs typeface="+mn-cs"/>
      </a:defRPr>
    </a:lvl5pPr>
    <a:lvl6pPr marL="3005176" algn="l" defTabSz="1202070" rtl="0" eaLnBrk="1" latinLnBrk="0" hangingPunct="1">
      <a:defRPr sz="1600" kern="1200">
        <a:solidFill>
          <a:schemeClr val="tx1"/>
        </a:solidFill>
        <a:latin typeface="+mn-lt"/>
        <a:ea typeface="+mn-ea"/>
        <a:cs typeface="+mn-cs"/>
      </a:defRPr>
    </a:lvl6pPr>
    <a:lvl7pPr marL="3606211" algn="l" defTabSz="1202070" rtl="0" eaLnBrk="1" latinLnBrk="0" hangingPunct="1">
      <a:defRPr sz="1600" kern="1200">
        <a:solidFill>
          <a:schemeClr val="tx1"/>
        </a:solidFill>
        <a:latin typeface="+mn-lt"/>
        <a:ea typeface="+mn-ea"/>
        <a:cs typeface="+mn-cs"/>
      </a:defRPr>
    </a:lvl7pPr>
    <a:lvl8pPr marL="4207246" algn="l" defTabSz="1202070" rtl="0" eaLnBrk="1" latinLnBrk="0" hangingPunct="1">
      <a:defRPr sz="1600" kern="1200">
        <a:solidFill>
          <a:schemeClr val="tx1"/>
        </a:solidFill>
        <a:latin typeface="+mn-lt"/>
        <a:ea typeface="+mn-ea"/>
        <a:cs typeface="+mn-cs"/>
      </a:defRPr>
    </a:lvl8pPr>
    <a:lvl9pPr marL="4808281" algn="l" defTabSz="12020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4310" y="2733767"/>
            <a:ext cx="29177490" cy="2580181"/>
          </a:xfrm>
          <a:prstGeom prst="rect">
            <a:avLst/>
          </a:prstGeom>
        </p:spPr>
        <p:txBody>
          <a:bodyPr lIns="120207" tIns="60104" rIns="120207" bIns="60104"/>
          <a:lstStyle>
            <a:lvl1pPr algn="l">
              <a:defRPr sz="9500">
                <a:solidFill>
                  <a:schemeClr val="tx1"/>
                </a:solidFill>
              </a:defRPr>
            </a:lvl1pPr>
          </a:lstStyle>
          <a:p>
            <a:r>
              <a:rPr lang="en-US" dirty="0"/>
              <a:t>Click to edit Master title style</a:t>
            </a:r>
          </a:p>
        </p:txBody>
      </p:sp>
      <p:sp>
        <p:nvSpPr>
          <p:cNvPr id="8" name="Rectangle 43"/>
          <p:cNvSpPr>
            <a:spLocks noChangeArrowheads="1"/>
          </p:cNvSpPr>
          <p:nvPr userDrawn="1"/>
        </p:nvSpPr>
        <p:spPr bwMode="auto">
          <a:xfrm>
            <a:off x="476921" y="13860378"/>
            <a:ext cx="11489325" cy="2359152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9" name="Rectangle 3"/>
          <p:cNvSpPr>
            <a:spLocks noChangeArrowheads="1"/>
          </p:cNvSpPr>
          <p:nvPr userDrawn="1"/>
        </p:nvSpPr>
        <p:spPr bwMode="auto">
          <a:xfrm>
            <a:off x="415637" y="5692368"/>
            <a:ext cx="35744727" cy="7772400"/>
          </a:xfrm>
          <a:prstGeom prst="rect">
            <a:avLst/>
          </a:prstGeom>
          <a:solidFill>
            <a:schemeClr val="tx2">
              <a:lumMod val="20000"/>
              <a:lumOff val="80000"/>
            </a:schemeClr>
          </a:solidFill>
          <a:ln w="9525" algn="ctr">
            <a:noFill/>
            <a:miter lim="800000"/>
            <a:headEnd/>
            <a:tailEnd/>
          </a:ln>
          <a:effectLst/>
        </p:spPr>
        <p:txBody>
          <a:bodyPr lIns="473256" tIns="94651" rIns="473256" bIns="236628" anchor="ctr">
            <a:spAutoFit/>
          </a:bodyPr>
          <a:lstStyle/>
          <a:p>
            <a:endParaRPr lang="en-US"/>
          </a:p>
        </p:txBody>
      </p:sp>
      <p:sp>
        <p:nvSpPr>
          <p:cNvPr id="10" name="Rectangle 4"/>
          <p:cNvSpPr>
            <a:spLocks noChangeArrowheads="1"/>
          </p:cNvSpPr>
          <p:nvPr userDrawn="1"/>
        </p:nvSpPr>
        <p:spPr bwMode="auto">
          <a:xfrm>
            <a:off x="12508678" y="33198134"/>
            <a:ext cx="23691273" cy="4206240"/>
          </a:xfrm>
          <a:prstGeom prst="rect">
            <a:avLst/>
          </a:prstGeom>
          <a:solidFill>
            <a:schemeClr val="accent4">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1" name="Rectangle 5"/>
          <p:cNvSpPr>
            <a:spLocks noChangeArrowheads="1"/>
          </p:cNvSpPr>
          <p:nvPr userDrawn="1"/>
        </p:nvSpPr>
        <p:spPr bwMode="auto">
          <a:xfrm>
            <a:off x="12503778" y="13860378"/>
            <a:ext cx="11489325" cy="1897380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2" name="Rectangle 7"/>
          <p:cNvSpPr>
            <a:spLocks noChangeArrowheads="1"/>
          </p:cNvSpPr>
          <p:nvPr userDrawn="1"/>
        </p:nvSpPr>
        <p:spPr bwMode="auto">
          <a:xfrm>
            <a:off x="24628187" y="13860378"/>
            <a:ext cx="11489324" cy="1897380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4" name="Picture Placeholder 13"/>
          <p:cNvSpPr>
            <a:spLocks noGrp="1"/>
          </p:cNvSpPr>
          <p:nvPr>
            <p:ph type="pic" sz="quarter" idx="13"/>
          </p:nvPr>
        </p:nvSpPr>
        <p:spPr>
          <a:xfrm>
            <a:off x="28955999" y="5824966"/>
            <a:ext cx="7064033" cy="5332549"/>
          </a:xfrm>
        </p:spPr>
        <p:txBody>
          <a:bodyPr/>
          <a:lstStyle/>
          <a:p>
            <a:endParaRPr lang="en-US"/>
          </a:p>
        </p:txBody>
      </p:sp>
      <p:sp>
        <p:nvSpPr>
          <p:cNvPr id="16" name="Text Placeholder 15"/>
          <p:cNvSpPr>
            <a:spLocks noGrp="1"/>
          </p:cNvSpPr>
          <p:nvPr>
            <p:ph type="body" sz="quarter" idx="14" hasCustomPrompt="1"/>
          </p:nvPr>
        </p:nvSpPr>
        <p:spPr>
          <a:xfrm rot="16200000">
            <a:off x="-3060963" y="9164651"/>
            <a:ext cx="7772400" cy="831273"/>
          </a:xfrm>
          <a:solidFill>
            <a:schemeClr val="tx2">
              <a:lumMod val="60000"/>
              <a:lumOff val="40000"/>
            </a:schemeClr>
          </a:solidFill>
        </p:spPr>
        <p:txBody>
          <a:bodyPr anchor="ctr"/>
          <a:lstStyle>
            <a:lvl1pPr marL="0" indent="0" algn="r">
              <a:buNone/>
              <a:defRPr sz="5800" baseline="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18" name="Text Placeholder 17"/>
          <p:cNvSpPr>
            <a:spLocks noGrp="1"/>
          </p:cNvSpPr>
          <p:nvPr>
            <p:ph type="body" sz="quarter" idx="15" hasCustomPrompt="1"/>
          </p:nvPr>
        </p:nvSpPr>
        <p:spPr>
          <a:xfrm>
            <a:off x="12855511" y="33528001"/>
            <a:ext cx="17624490" cy="3672114"/>
          </a:xfrm>
        </p:spPr>
        <p:txBody>
          <a:bodyPr/>
          <a:lstStyle>
            <a:lvl1pPr>
              <a:buNone/>
              <a:defRPr sz="4700" b="0">
                <a:latin typeface="+mn-lt"/>
              </a:defRPr>
            </a:lvl1pPr>
            <a:lvl2pPr>
              <a:buNone/>
              <a:defRPr sz="4700" b="0">
                <a:latin typeface="+mn-lt"/>
              </a:defRPr>
            </a:lvl2pPr>
            <a:lvl3pPr>
              <a:buNone/>
              <a:defRPr sz="4700" b="0" i="0">
                <a:latin typeface="+mn-lt"/>
              </a:defRPr>
            </a:lvl3pPr>
            <a:lvl4pPr>
              <a:buNone/>
              <a:defRPr sz="4700" b="0">
                <a:latin typeface="+mn-lt"/>
              </a:defRPr>
            </a:lvl4pPr>
            <a:lvl5pPr>
              <a:buNone/>
              <a:defRPr sz="4700" b="0">
                <a:latin typeface="+mn-lt"/>
              </a:defRPr>
            </a:lvl5pPr>
          </a:lstStyle>
          <a:p>
            <a:pPr lvl="0"/>
            <a:r>
              <a:rPr lang="en-US" dirty="0"/>
              <a:t>Click to add text (36pt, regular)</a:t>
            </a:r>
          </a:p>
        </p:txBody>
      </p:sp>
      <p:sp>
        <p:nvSpPr>
          <p:cNvPr id="20" name="Picture Placeholder 19"/>
          <p:cNvSpPr>
            <a:spLocks noGrp="1"/>
          </p:cNvSpPr>
          <p:nvPr>
            <p:ph type="pic" sz="quarter" idx="16"/>
          </p:nvPr>
        </p:nvSpPr>
        <p:spPr>
          <a:xfrm>
            <a:off x="30728819" y="33559933"/>
            <a:ext cx="4403393" cy="3640183"/>
          </a:xfrm>
        </p:spPr>
        <p:txBody>
          <a:bodyPr/>
          <a:lstStyle/>
          <a:p>
            <a:endParaRPr lang="en-US" dirty="0"/>
          </a:p>
        </p:txBody>
      </p:sp>
      <p:sp>
        <p:nvSpPr>
          <p:cNvPr id="22" name="Text Placeholder 21"/>
          <p:cNvSpPr>
            <a:spLocks noGrp="1"/>
          </p:cNvSpPr>
          <p:nvPr>
            <p:ph type="body" sz="quarter" idx="17" hasCustomPrompt="1"/>
          </p:nvPr>
        </p:nvSpPr>
        <p:spPr>
          <a:xfrm>
            <a:off x="4397828" y="38178861"/>
            <a:ext cx="5486400" cy="1181463"/>
          </a:xfrm>
        </p:spPr>
        <p:txBody>
          <a:bodyPr lIns="137160" tIns="137160" rIns="137160" bIns="137160"/>
          <a:lstStyle>
            <a:lvl1pPr marL="0" indent="0" algn="l">
              <a:buNone/>
              <a:defRPr sz="2400" b="0" baseline="0">
                <a:solidFill>
                  <a:schemeClr val="bg1"/>
                </a:solidFill>
              </a:defRPr>
            </a:lvl1pPr>
          </a:lstStyle>
          <a:p>
            <a:pPr lvl="0"/>
            <a:r>
              <a:rPr lang="en-US" dirty="0"/>
              <a:t>Click to add text (18 pt, regular)</a:t>
            </a:r>
          </a:p>
        </p:txBody>
      </p:sp>
      <p:sp>
        <p:nvSpPr>
          <p:cNvPr id="24" name="Text Placeholder 21"/>
          <p:cNvSpPr>
            <a:spLocks noGrp="1"/>
          </p:cNvSpPr>
          <p:nvPr>
            <p:ph type="body" sz="quarter" idx="18" hasCustomPrompt="1"/>
          </p:nvPr>
        </p:nvSpPr>
        <p:spPr>
          <a:xfrm>
            <a:off x="10032792"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buNone/>
              <a:defRPr sz="2400" i="0">
                <a:solidFill>
                  <a:schemeClr val="bg1"/>
                </a:solidFill>
                <a:latin typeface="+mn-lt"/>
              </a:defRPr>
            </a:lvl2pPr>
            <a:lvl3pPr>
              <a:buNone/>
              <a:defRPr sz="2400" i="0">
                <a:solidFill>
                  <a:schemeClr val="bg1"/>
                </a:solidFill>
                <a:latin typeface="+mn-lt"/>
              </a:defRPr>
            </a:lvl3pPr>
            <a:lvl4pPr>
              <a:buNone/>
              <a:defRPr sz="2400" i="0">
                <a:solidFill>
                  <a:schemeClr val="bg1"/>
                </a:solidFill>
                <a:latin typeface="+mn-lt"/>
              </a:defRPr>
            </a:lvl4pPr>
            <a:lvl5pPr>
              <a:buNone/>
              <a:defRPr sz="2400" i="0">
                <a:solidFill>
                  <a:schemeClr val="bg1"/>
                </a:solidFill>
                <a:latin typeface="+mn-lt"/>
              </a:defRPr>
            </a:lvl5pPr>
          </a:lstStyle>
          <a:p>
            <a:pPr lvl="0"/>
            <a:r>
              <a:rPr lang="en-US" dirty="0"/>
              <a:t>Click to add text (18 pt, regular)</a:t>
            </a:r>
          </a:p>
        </p:txBody>
      </p:sp>
      <p:sp>
        <p:nvSpPr>
          <p:cNvPr id="25" name="Text Placeholder 21"/>
          <p:cNvSpPr>
            <a:spLocks noGrp="1"/>
          </p:cNvSpPr>
          <p:nvPr>
            <p:ph type="body" sz="quarter" idx="19" hasCustomPrompt="1"/>
          </p:nvPr>
        </p:nvSpPr>
        <p:spPr>
          <a:xfrm>
            <a:off x="21302720"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27" name="Text Placeholder 26"/>
          <p:cNvSpPr>
            <a:spLocks noGrp="1"/>
          </p:cNvSpPr>
          <p:nvPr>
            <p:ph type="body" sz="quarter" idx="20" hasCustomPrompt="1"/>
          </p:nvPr>
        </p:nvSpPr>
        <p:spPr>
          <a:xfrm>
            <a:off x="26397249" y="4373204"/>
            <a:ext cx="8583569" cy="1114905"/>
          </a:xfrm>
        </p:spPr>
        <p:txBody>
          <a:bodyPr/>
          <a:lstStyle>
            <a:lvl1pPr algn="l">
              <a:buNone/>
              <a:defRPr sz="3200" b="0" baseline="0">
                <a:solidFill>
                  <a:schemeClr val="tx1"/>
                </a:solidFill>
              </a:defRPr>
            </a:lvl1pPr>
            <a:lvl2pPr algn="ctr">
              <a:buNone/>
              <a:defRPr/>
            </a:lvl2pPr>
            <a:lvl3pPr algn="ctr">
              <a:buNone/>
              <a:defRPr/>
            </a:lvl3pPr>
            <a:lvl4pPr algn="ctr">
              <a:buNone/>
              <a:defRPr/>
            </a:lvl4pPr>
            <a:lvl5pPr algn="ctr">
              <a:buNone/>
              <a:defRPr/>
            </a:lvl5pPr>
          </a:lstStyle>
          <a:p>
            <a:pPr lvl="0"/>
            <a:r>
              <a:rPr lang="en-US" dirty="0"/>
              <a:t>Click to add authors (28 pt, regular)</a:t>
            </a:r>
          </a:p>
        </p:txBody>
      </p:sp>
      <p:sp>
        <p:nvSpPr>
          <p:cNvPr id="29" name="Content Placeholder 28"/>
          <p:cNvSpPr>
            <a:spLocks noGrp="1"/>
          </p:cNvSpPr>
          <p:nvPr>
            <p:ph sz="quarter" idx="21" hasCustomPrompt="1"/>
          </p:nvPr>
        </p:nvSpPr>
        <p:spPr>
          <a:xfrm>
            <a:off x="25401687" y="831134"/>
            <a:ext cx="10574694" cy="1564640"/>
          </a:xfrm>
        </p:spPr>
        <p:txBody>
          <a:bodyPr anchor="ctr" anchorCtr="0"/>
          <a:lstStyle>
            <a:lvl1pPr marL="0" indent="0" algn="r">
              <a:buNone/>
              <a:defRPr sz="3400" baseline="0">
                <a:solidFill>
                  <a:schemeClr val="bg1"/>
                </a:solidFill>
              </a:defRPr>
            </a:lvl1pPr>
            <a:lvl2pPr algn="r">
              <a:buNone/>
              <a:defRPr/>
            </a:lvl2pPr>
            <a:lvl3pPr algn="r">
              <a:buNone/>
              <a:defRPr/>
            </a:lvl3pPr>
            <a:lvl4pPr algn="r">
              <a:buNone/>
              <a:defRPr/>
            </a:lvl4pPr>
            <a:lvl5pPr algn="r">
              <a:buNone/>
              <a:defRPr/>
            </a:lvl5pPr>
          </a:lstStyle>
          <a:p>
            <a:pPr lvl="0"/>
            <a:r>
              <a:rPr lang="en-US" dirty="0"/>
              <a:t>Click to Add poster# and Conference details</a:t>
            </a:r>
          </a:p>
        </p:txBody>
      </p:sp>
      <p:sp>
        <p:nvSpPr>
          <p:cNvPr id="31" name="Text Placeholder 30"/>
          <p:cNvSpPr>
            <a:spLocks noGrp="1"/>
          </p:cNvSpPr>
          <p:nvPr>
            <p:ph type="body" sz="quarter" idx="22" hasCustomPrompt="1"/>
          </p:nvPr>
        </p:nvSpPr>
        <p:spPr>
          <a:xfrm>
            <a:off x="1634272" y="5753100"/>
            <a:ext cx="27016928" cy="7581900"/>
          </a:xfrm>
        </p:spPr>
        <p:txBody>
          <a:bodyPr/>
          <a:lstStyle>
            <a:lvl1pPr marL="0" indent="0">
              <a:buNone/>
              <a:defRPr sz="4700" b="0" i="0"/>
            </a:lvl1pPr>
            <a:lvl2pPr>
              <a:buNone/>
              <a:defRPr sz="4700" i="0">
                <a:latin typeface="+mn-lt"/>
              </a:defRPr>
            </a:lvl2pPr>
            <a:lvl3pPr>
              <a:buNone/>
              <a:defRPr sz="4700" i="0">
                <a:latin typeface="+mn-lt"/>
              </a:defRPr>
            </a:lvl3pPr>
            <a:lvl4pPr>
              <a:buNone/>
              <a:defRPr sz="4700" i="0">
                <a:latin typeface="+mn-lt"/>
              </a:defRPr>
            </a:lvl4pPr>
            <a:lvl5pPr>
              <a:buNone/>
              <a:defRPr sz="4700" i="0">
                <a:latin typeface="+mn-lt"/>
              </a:defRPr>
            </a:lvl5pPr>
          </a:lstStyle>
          <a:p>
            <a:pPr lvl="0"/>
            <a:r>
              <a:rPr lang="en-US" dirty="0"/>
              <a:t>Click to add text (36pt, regular)</a:t>
            </a:r>
          </a:p>
        </p:txBody>
      </p:sp>
      <p:sp>
        <p:nvSpPr>
          <p:cNvPr id="32" name="Text Placeholder 15"/>
          <p:cNvSpPr>
            <a:spLocks noGrp="1"/>
          </p:cNvSpPr>
          <p:nvPr>
            <p:ph type="body" sz="quarter" idx="23" hasCustomPrompt="1"/>
          </p:nvPr>
        </p:nvSpPr>
        <p:spPr>
          <a:xfrm rot="16200000">
            <a:off x="-4597044" y="18931142"/>
            <a:ext cx="109728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6" name="Text Placeholder 35"/>
          <p:cNvSpPr>
            <a:spLocks noGrp="1"/>
          </p:cNvSpPr>
          <p:nvPr>
            <p:ph type="body" sz="quarter" idx="26" hasCustomPrompt="1"/>
          </p:nvPr>
        </p:nvSpPr>
        <p:spPr>
          <a:xfrm>
            <a:off x="29059551" y="11734111"/>
            <a:ext cx="7091735"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
        <p:nvSpPr>
          <p:cNvPr id="42" name="Content Placeholder 41"/>
          <p:cNvSpPr>
            <a:spLocks noGrp="1"/>
          </p:cNvSpPr>
          <p:nvPr>
            <p:ph sz="quarter" idx="30" hasCustomPrompt="1"/>
          </p:nvPr>
        </p:nvSpPr>
        <p:spPr>
          <a:xfrm>
            <a:off x="1575043" y="13956633"/>
            <a:ext cx="10119325" cy="9864214"/>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3" name="Content Placeholder 41"/>
          <p:cNvSpPr>
            <a:spLocks noGrp="1"/>
          </p:cNvSpPr>
          <p:nvPr>
            <p:ph sz="quarter" idx="31" hasCustomPrompt="1"/>
          </p:nvPr>
        </p:nvSpPr>
        <p:spPr>
          <a:xfrm>
            <a:off x="13487400" y="13982701"/>
            <a:ext cx="10163975" cy="18470275"/>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4" name="Content Placeholder 41"/>
          <p:cNvSpPr>
            <a:spLocks noGrp="1"/>
          </p:cNvSpPr>
          <p:nvPr>
            <p:ph sz="quarter" idx="32" hasCustomPrompt="1"/>
          </p:nvPr>
        </p:nvSpPr>
        <p:spPr>
          <a:xfrm>
            <a:off x="25679400" y="14363701"/>
            <a:ext cx="10177798" cy="9220199"/>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5" name="Content Placeholder 41"/>
          <p:cNvSpPr>
            <a:spLocks noGrp="1"/>
          </p:cNvSpPr>
          <p:nvPr>
            <p:ph sz="quarter" idx="33" hasCustomPrompt="1"/>
          </p:nvPr>
        </p:nvSpPr>
        <p:spPr>
          <a:xfrm>
            <a:off x="525014" y="25936813"/>
            <a:ext cx="10308153" cy="9494278"/>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7" name="Content Placeholder 41"/>
          <p:cNvSpPr>
            <a:spLocks noGrp="1"/>
          </p:cNvSpPr>
          <p:nvPr>
            <p:ph sz="quarter" idx="35" hasCustomPrompt="1"/>
          </p:nvPr>
        </p:nvSpPr>
        <p:spPr>
          <a:xfrm>
            <a:off x="24964573" y="23964900"/>
            <a:ext cx="10163628" cy="8488076"/>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8" name="Text Placeholder 35"/>
          <p:cNvSpPr>
            <a:spLocks noGrp="1"/>
          </p:cNvSpPr>
          <p:nvPr>
            <p:ph type="body" sz="quarter" idx="36" hasCustomPrompt="1"/>
          </p:nvPr>
        </p:nvSpPr>
        <p:spPr>
          <a:xfrm>
            <a:off x="743769" y="35745770"/>
            <a:ext cx="9651752"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
        <p:nvSpPr>
          <p:cNvPr id="35" name="Text Placeholder 15"/>
          <p:cNvSpPr>
            <a:spLocks noGrp="1"/>
          </p:cNvSpPr>
          <p:nvPr>
            <p:ph type="body" sz="quarter" idx="37" hasCustomPrompt="1"/>
          </p:nvPr>
        </p:nvSpPr>
        <p:spPr>
          <a:xfrm rot="16200000">
            <a:off x="5241250" y="30726903"/>
            <a:ext cx="12618717"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7" name="Text Placeholder 15"/>
          <p:cNvSpPr>
            <a:spLocks noGrp="1"/>
          </p:cNvSpPr>
          <p:nvPr>
            <p:ph type="body" sz="quarter" idx="38" hasCustomPrompt="1"/>
          </p:nvPr>
        </p:nvSpPr>
        <p:spPr>
          <a:xfrm rot="16200000">
            <a:off x="3432515" y="22931640"/>
            <a:ext cx="189738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9" name="Text Placeholder 15"/>
          <p:cNvSpPr>
            <a:spLocks noGrp="1"/>
          </p:cNvSpPr>
          <p:nvPr>
            <p:ph type="body" sz="quarter" idx="40" hasCustomPrompt="1"/>
          </p:nvPr>
        </p:nvSpPr>
        <p:spPr>
          <a:xfrm rot="16200000">
            <a:off x="20471825" y="18016742"/>
            <a:ext cx="91440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50" name="Text Placeholder 15"/>
          <p:cNvSpPr>
            <a:spLocks noGrp="1"/>
          </p:cNvSpPr>
          <p:nvPr>
            <p:ph type="body" sz="quarter" idx="41" hasCustomPrompt="1"/>
          </p:nvPr>
        </p:nvSpPr>
        <p:spPr>
          <a:xfrm rot="16200000">
            <a:off x="31129875" y="27846541"/>
            <a:ext cx="91440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51" name="Text Placeholder 15"/>
          <p:cNvSpPr>
            <a:spLocks noGrp="1"/>
          </p:cNvSpPr>
          <p:nvPr>
            <p:ph type="body" sz="quarter" idx="42" hasCustomPrompt="1"/>
          </p:nvPr>
        </p:nvSpPr>
        <p:spPr>
          <a:xfrm rot="16200000">
            <a:off x="33681195" y="34882287"/>
            <a:ext cx="4206240" cy="831273"/>
          </a:xfrm>
          <a:solidFill>
            <a:schemeClr val="accent2">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9" name="Text Placeholder 21">
            <a:extLst>
              <a:ext uri="{FF2B5EF4-FFF2-40B4-BE49-F238E27FC236}">
                <a16:creationId xmlns:a16="http://schemas.microsoft.com/office/drawing/2014/main" id="{986EF71B-06F2-4577-897F-00949747F203}"/>
              </a:ext>
            </a:extLst>
          </p:cNvPr>
          <p:cNvSpPr>
            <a:spLocks noGrp="1"/>
          </p:cNvSpPr>
          <p:nvPr>
            <p:ph type="body" sz="quarter" idx="43" hasCustomPrompt="1"/>
          </p:nvPr>
        </p:nvSpPr>
        <p:spPr>
          <a:xfrm>
            <a:off x="27715720" y="38178861"/>
            <a:ext cx="6629400" cy="1181463"/>
          </a:xfrm>
        </p:spPr>
        <p:txBody>
          <a:bodyPr lIns="137160" tIns="137160" rIns="137160" bIns="137160" anchor="ctr"/>
          <a:lstStyle>
            <a:lvl1pPr marL="0" indent="0" algn="r">
              <a:buFont typeface="Arial" pitchFamily="34" charset="0"/>
              <a:buNone/>
              <a:defRPr sz="240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edit) See more at </a:t>
            </a:r>
            <a:br>
              <a:rPr lang="en-US" dirty="0"/>
            </a:br>
            <a:r>
              <a:rPr lang="en-US" dirty="0"/>
              <a:t>www.youURLtoLEarnmore.com</a:t>
            </a:r>
          </a:p>
        </p:txBody>
      </p:sp>
      <p:sp>
        <p:nvSpPr>
          <p:cNvPr id="40" name="Text Placeholder 21">
            <a:extLst>
              <a:ext uri="{FF2B5EF4-FFF2-40B4-BE49-F238E27FC236}">
                <a16:creationId xmlns:a16="http://schemas.microsoft.com/office/drawing/2014/main" id="{4118CF72-4657-4D14-9D2E-95EDC8A3E9EB}"/>
              </a:ext>
            </a:extLst>
          </p:cNvPr>
          <p:cNvSpPr>
            <a:spLocks noGrp="1"/>
          </p:cNvSpPr>
          <p:nvPr>
            <p:ph type="body" sz="quarter" idx="44" hasCustomPrompt="1"/>
          </p:nvPr>
        </p:nvSpPr>
        <p:spPr>
          <a:xfrm>
            <a:off x="15667756"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4" name="Picture Placeholder 3">
            <a:extLst>
              <a:ext uri="{FF2B5EF4-FFF2-40B4-BE49-F238E27FC236}">
                <a16:creationId xmlns:a16="http://schemas.microsoft.com/office/drawing/2014/main" id="{EF2FB024-65B2-4AF7-9819-DD82021A7FF5}"/>
              </a:ext>
            </a:extLst>
          </p:cNvPr>
          <p:cNvSpPr>
            <a:spLocks noGrp="1"/>
          </p:cNvSpPr>
          <p:nvPr>
            <p:ph type="pic" sz="quarter" idx="45" hasCustomPrompt="1"/>
          </p:nvPr>
        </p:nvSpPr>
        <p:spPr>
          <a:xfrm>
            <a:off x="34513341" y="38038072"/>
            <a:ext cx="1463040" cy="1463040"/>
          </a:xfrm>
        </p:spPr>
        <p:txBody>
          <a:bodyPr lIns="0" tIns="0" rIns="0" bIns="0" anchor="ctr"/>
          <a:lstStyle>
            <a:lvl1pPr>
              <a:buNone/>
              <a:defRPr sz="3200">
                <a:solidFill>
                  <a:schemeClr val="bg1"/>
                </a:solidFill>
              </a:defRPr>
            </a:lvl1pPr>
          </a:lstStyle>
          <a:p>
            <a:r>
              <a:rPr lang="en-US" sz="1200" dirty="0"/>
              <a:t>INSERT </a:t>
            </a:r>
            <a:r>
              <a:rPr lang="en-US" sz="1200" dirty="0" err="1"/>
              <a:t>QRcode</a:t>
            </a:r>
            <a:endParaRPr lang="en-US" dirty="0"/>
          </a:p>
        </p:txBody>
      </p:sp>
      <p:sp>
        <p:nvSpPr>
          <p:cNvPr id="52" name="Text Placeholder 9">
            <a:extLst>
              <a:ext uri="{FF2B5EF4-FFF2-40B4-BE49-F238E27FC236}">
                <a16:creationId xmlns:a16="http://schemas.microsoft.com/office/drawing/2014/main" id="{0FEDB0F4-AF03-4AC4-B315-CA1965651F84}"/>
              </a:ext>
            </a:extLst>
          </p:cNvPr>
          <p:cNvSpPr txBox="1">
            <a:spLocks/>
          </p:cNvSpPr>
          <p:nvPr userDrawn="1"/>
        </p:nvSpPr>
        <p:spPr>
          <a:xfrm>
            <a:off x="26334533" y="2791384"/>
            <a:ext cx="8076632" cy="2099838"/>
          </a:xfrm>
          <a:prstGeom prst="rect">
            <a:avLst/>
          </a:prstGeom>
        </p:spPr>
        <p:txBody>
          <a:bodyPr/>
          <a:lstStyle>
            <a:lvl1pPr marL="0" indent="0" algn="l" defTabSz="4597502" rtl="0" fontAlgn="base">
              <a:spcBef>
                <a:spcPct val="20000"/>
              </a:spcBef>
              <a:spcAft>
                <a:spcPct val="0"/>
              </a:spcAft>
              <a:buChar char="•"/>
              <a:defRPr sz="4700" b="1">
                <a:solidFill>
                  <a:schemeClr val="tx1"/>
                </a:solidFill>
                <a:latin typeface="+mn-lt"/>
                <a:ea typeface="+mn-ea"/>
                <a:cs typeface="+mn-cs"/>
              </a:defRPr>
            </a:lvl1pPr>
            <a:lvl2pPr marL="3735600" indent="-1435806" algn="l" defTabSz="4597502" rtl="0" fontAlgn="base">
              <a:spcBef>
                <a:spcPct val="20000"/>
              </a:spcBef>
              <a:spcAft>
                <a:spcPct val="0"/>
              </a:spcAft>
              <a:buChar char="–"/>
              <a:defRPr sz="4700">
                <a:solidFill>
                  <a:schemeClr val="tx1"/>
                </a:solidFill>
                <a:latin typeface="Arial" charset="0"/>
              </a:defRPr>
            </a:lvl2pPr>
            <a:lvl3pPr marL="5739051" indent="-1141550" algn="l" defTabSz="4597502" rtl="0" fontAlgn="base">
              <a:spcBef>
                <a:spcPct val="20000"/>
              </a:spcBef>
              <a:spcAft>
                <a:spcPct val="0"/>
              </a:spcAft>
              <a:buChar char="•"/>
              <a:defRPr sz="4700" i="1">
                <a:solidFill>
                  <a:schemeClr val="tx1"/>
                </a:solidFill>
                <a:latin typeface="Arial" charset="0"/>
              </a:defRPr>
            </a:lvl3pPr>
            <a:lvl4pPr marL="8047192" indent="-1158245" algn="l" defTabSz="4597502" rtl="0" fontAlgn="base">
              <a:spcBef>
                <a:spcPct val="20000"/>
              </a:spcBef>
              <a:spcAft>
                <a:spcPct val="0"/>
              </a:spcAft>
              <a:buChar char="–"/>
              <a:defRPr sz="4700">
                <a:solidFill>
                  <a:schemeClr val="tx1"/>
                </a:solidFill>
                <a:latin typeface="Arial" charset="0"/>
              </a:defRPr>
            </a:lvl4pPr>
            <a:lvl5pPr marL="10336553" indent="-1147810" algn="l" defTabSz="4597502" rtl="0" fontAlgn="base">
              <a:spcBef>
                <a:spcPct val="20000"/>
              </a:spcBef>
              <a:spcAft>
                <a:spcPct val="0"/>
              </a:spcAft>
              <a:buChar char="»"/>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a:lstStyle>
          <a:p>
            <a:pPr>
              <a:buNone/>
            </a:pPr>
            <a:r>
              <a:rPr lang="en-US" i="1" kern="0" dirty="0">
                <a:solidFill>
                  <a:schemeClr val="tx1"/>
                </a:solidFill>
              </a:rPr>
              <a:t>Carl Ferkinhoff  </a:t>
            </a:r>
            <a:br>
              <a:rPr lang="en-US" i="1" kern="0" dirty="0">
                <a:solidFill>
                  <a:schemeClr val="tx1"/>
                </a:solidFill>
              </a:rPr>
            </a:br>
            <a:r>
              <a:rPr lang="en-US" b="0" kern="0" dirty="0">
                <a:solidFill>
                  <a:schemeClr val="tx1"/>
                </a:solidFill>
              </a:rPr>
              <a:t>Winona State University</a:t>
            </a:r>
            <a:endParaRPr lang="en-US" sz="2800" b="0" kern="0" dirty="0">
              <a:solidFill>
                <a:schemeClr val="tx1"/>
              </a:solidFill>
            </a:endParaRPr>
          </a:p>
          <a:p>
            <a:endParaRPr lang="en-US" sz="2800" kern="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9261" y="2714173"/>
            <a:ext cx="32917478" cy="1628503"/>
          </a:xfrm>
          <a:prstGeom prst="rect">
            <a:avLst/>
          </a:prstGeom>
        </p:spPr>
        <p:txBody>
          <a:bodyPr lIns="120207" tIns="60104" rIns="120207" bIns="60104"/>
          <a:lstStyle>
            <a:lvl1pPr>
              <a:defRPr sz="9500"/>
            </a:lvl1pPr>
          </a:lstStyle>
          <a:p>
            <a:r>
              <a:rPr lang="en-US"/>
              <a:t>Click to edit Master title style</a:t>
            </a:r>
          </a:p>
        </p:txBody>
      </p:sp>
      <p:sp>
        <p:nvSpPr>
          <p:cNvPr id="8" name="Rectangle 43"/>
          <p:cNvSpPr>
            <a:spLocks noChangeArrowheads="1"/>
          </p:cNvSpPr>
          <p:nvPr userDrawn="1"/>
        </p:nvSpPr>
        <p:spPr bwMode="auto">
          <a:xfrm>
            <a:off x="514428" y="25314054"/>
            <a:ext cx="11489325"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dirty="0"/>
          </a:p>
        </p:txBody>
      </p:sp>
      <p:sp>
        <p:nvSpPr>
          <p:cNvPr id="9" name="Rectangle 3"/>
          <p:cNvSpPr>
            <a:spLocks noChangeArrowheads="1"/>
          </p:cNvSpPr>
          <p:nvPr userDrawn="1"/>
        </p:nvSpPr>
        <p:spPr bwMode="auto">
          <a:xfrm>
            <a:off x="415637" y="9349976"/>
            <a:ext cx="35744727" cy="1027011"/>
          </a:xfrm>
          <a:prstGeom prst="rect">
            <a:avLst/>
          </a:prstGeom>
          <a:solidFill>
            <a:schemeClr val="accent4">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0" name="Rectangle 4"/>
          <p:cNvSpPr>
            <a:spLocks noChangeArrowheads="1"/>
          </p:cNvSpPr>
          <p:nvPr userDrawn="1"/>
        </p:nvSpPr>
        <p:spPr bwMode="auto">
          <a:xfrm>
            <a:off x="12683344" y="34826798"/>
            <a:ext cx="23437115" cy="1027011"/>
          </a:xfrm>
          <a:prstGeom prst="rect">
            <a:avLst/>
          </a:prstGeom>
          <a:solidFill>
            <a:schemeClr val="accent1">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1" name="Rectangle 5"/>
          <p:cNvSpPr>
            <a:spLocks noChangeArrowheads="1"/>
          </p:cNvSpPr>
          <p:nvPr userDrawn="1"/>
        </p:nvSpPr>
        <p:spPr bwMode="auto">
          <a:xfrm>
            <a:off x="12535920" y="23031602"/>
            <a:ext cx="11489325"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2" name="Rectangle 7"/>
          <p:cNvSpPr>
            <a:spLocks noChangeArrowheads="1"/>
          </p:cNvSpPr>
          <p:nvPr userDrawn="1"/>
        </p:nvSpPr>
        <p:spPr bwMode="auto">
          <a:xfrm>
            <a:off x="24631135" y="23028054"/>
            <a:ext cx="11489324"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4" name="Picture Placeholder 13"/>
          <p:cNvSpPr>
            <a:spLocks noGrp="1"/>
          </p:cNvSpPr>
          <p:nvPr>
            <p:ph type="pic" sz="quarter" idx="13"/>
          </p:nvPr>
        </p:nvSpPr>
        <p:spPr>
          <a:xfrm>
            <a:off x="1119675" y="6354356"/>
            <a:ext cx="10574694" cy="5332549"/>
          </a:xfrm>
        </p:spPr>
        <p:txBody>
          <a:bodyPr/>
          <a:lstStyle/>
          <a:p>
            <a:endParaRPr lang="en-US"/>
          </a:p>
        </p:txBody>
      </p:sp>
      <p:sp>
        <p:nvSpPr>
          <p:cNvPr id="16" name="Text Placeholder 15"/>
          <p:cNvSpPr>
            <a:spLocks noGrp="1"/>
          </p:cNvSpPr>
          <p:nvPr>
            <p:ph type="body" sz="quarter" idx="14" hasCustomPrompt="1"/>
          </p:nvPr>
        </p:nvSpPr>
        <p:spPr>
          <a:xfrm>
            <a:off x="12440816" y="6322425"/>
            <a:ext cx="23056980" cy="1149530"/>
          </a:xfrm>
        </p:spPr>
        <p:txBody>
          <a:bodyPr/>
          <a:lstStyle>
            <a:lvl1pPr marL="0" indent="0">
              <a:buNone/>
              <a:defRPr sz="5800" baseline="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18" name="Text Placeholder 17"/>
          <p:cNvSpPr>
            <a:spLocks noGrp="1"/>
          </p:cNvSpPr>
          <p:nvPr>
            <p:ph type="body" sz="quarter" idx="15" hasCustomPrompt="1"/>
          </p:nvPr>
        </p:nvSpPr>
        <p:spPr>
          <a:xfrm>
            <a:off x="12855511" y="33528001"/>
            <a:ext cx="17624490" cy="3672114"/>
          </a:xfrm>
        </p:spPr>
        <p:txBody>
          <a:bodyPr/>
          <a:lstStyle>
            <a:lvl1pPr>
              <a:buNone/>
              <a:defRPr sz="4700" b="0">
                <a:latin typeface="+mn-lt"/>
              </a:defRPr>
            </a:lvl1pPr>
            <a:lvl2pPr>
              <a:buNone/>
              <a:defRPr sz="4700" b="0">
                <a:latin typeface="+mn-lt"/>
              </a:defRPr>
            </a:lvl2pPr>
            <a:lvl3pPr>
              <a:buNone/>
              <a:defRPr sz="4700" b="0" i="0">
                <a:latin typeface="+mn-lt"/>
              </a:defRPr>
            </a:lvl3pPr>
            <a:lvl4pPr>
              <a:buNone/>
              <a:defRPr sz="4700" b="0">
                <a:latin typeface="+mn-lt"/>
              </a:defRPr>
            </a:lvl4pPr>
            <a:lvl5pPr>
              <a:buNone/>
              <a:defRPr sz="4700" b="0">
                <a:latin typeface="+mn-lt"/>
              </a:defRPr>
            </a:lvl5pPr>
          </a:lstStyle>
          <a:p>
            <a:pPr lvl="0"/>
            <a:r>
              <a:rPr lang="en-US" dirty="0"/>
              <a:t>Click to add text (36pt, regular)</a:t>
            </a:r>
          </a:p>
        </p:txBody>
      </p:sp>
      <p:sp>
        <p:nvSpPr>
          <p:cNvPr id="20" name="Picture Placeholder 19"/>
          <p:cNvSpPr>
            <a:spLocks noGrp="1"/>
          </p:cNvSpPr>
          <p:nvPr>
            <p:ph type="pic" sz="quarter" idx="16"/>
          </p:nvPr>
        </p:nvSpPr>
        <p:spPr>
          <a:xfrm>
            <a:off x="30728819" y="33559933"/>
            <a:ext cx="4976326" cy="3640183"/>
          </a:xfrm>
        </p:spPr>
        <p:txBody>
          <a:bodyPr/>
          <a:lstStyle/>
          <a:p>
            <a:endParaRPr lang="en-US"/>
          </a:p>
        </p:txBody>
      </p:sp>
      <p:sp>
        <p:nvSpPr>
          <p:cNvPr id="22" name="Text Placeholder 21"/>
          <p:cNvSpPr>
            <a:spLocks noGrp="1"/>
          </p:cNvSpPr>
          <p:nvPr>
            <p:ph type="body" sz="quarter" idx="17" hasCustomPrompt="1"/>
          </p:nvPr>
        </p:nvSpPr>
        <p:spPr>
          <a:xfrm>
            <a:off x="912327" y="38126127"/>
            <a:ext cx="11279674" cy="1181463"/>
          </a:xfrm>
        </p:spPr>
        <p:txBody>
          <a:bodyPr/>
          <a:lstStyle>
            <a:lvl1pPr marL="0" indent="0" algn="l">
              <a:buNone/>
              <a:defRPr sz="2400" b="0" baseline="0">
                <a:solidFill>
                  <a:schemeClr val="bg1"/>
                </a:solidFill>
              </a:defRPr>
            </a:lvl1pPr>
          </a:lstStyle>
          <a:p>
            <a:pPr lvl="0"/>
            <a:r>
              <a:rPr lang="en-US" dirty="0"/>
              <a:t>Click to add text (18 pt, regular)</a:t>
            </a:r>
          </a:p>
        </p:txBody>
      </p:sp>
      <p:sp>
        <p:nvSpPr>
          <p:cNvPr id="24" name="Text Placeholder 21"/>
          <p:cNvSpPr>
            <a:spLocks noGrp="1"/>
          </p:cNvSpPr>
          <p:nvPr>
            <p:ph type="body" sz="quarter" idx="18" hasCustomPrompt="1"/>
          </p:nvPr>
        </p:nvSpPr>
        <p:spPr>
          <a:xfrm>
            <a:off x="12620518" y="38168702"/>
            <a:ext cx="11279674" cy="1181463"/>
          </a:xfrm>
        </p:spPr>
        <p:txBody>
          <a:bodyPr/>
          <a:lstStyle>
            <a:lvl1pPr marL="0" indent="0" algn="ctr">
              <a:buFont typeface="Arial" pitchFamily="34" charset="0"/>
              <a:buNone/>
              <a:defRPr sz="2400" i="0">
                <a:solidFill>
                  <a:schemeClr val="bg1"/>
                </a:solidFill>
                <a:latin typeface="+mn-lt"/>
              </a:defRPr>
            </a:lvl1pPr>
            <a:lvl2pPr>
              <a:buNone/>
              <a:defRPr sz="2400" i="0">
                <a:solidFill>
                  <a:schemeClr val="bg1"/>
                </a:solidFill>
                <a:latin typeface="+mn-lt"/>
              </a:defRPr>
            </a:lvl2pPr>
            <a:lvl3pPr>
              <a:buNone/>
              <a:defRPr sz="2400" i="0">
                <a:solidFill>
                  <a:schemeClr val="bg1"/>
                </a:solidFill>
                <a:latin typeface="+mn-lt"/>
              </a:defRPr>
            </a:lvl3pPr>
            <a:lvl4pPr>
              <a:buNone/>
              <a:defRPr sz="2400" i="0">
                <a:solidFill>
                  <a:schemeClr val="bg1"/>
                </a:solidFill>
                <a:latin typeface="+mn-lt"/>
              </a:defRPr>
            </a:lvl4pPr>
            <a:lvl5pPr>
              <a:buNone/>
              <a:defRPr sz="2400" i="0">
                <a:solidFill>
                  <a:schemeClr val="bg1"/>
                </a:solidFill>
                <a:latin typeface="+mn-lt"/>
              </a:defRPr>
            </a:lvl5pPr>
          </a:lstStyle>
          <a:p>
            <a:pPr lvl="0"/>
            <a:r>
              <a:rPr lang="en-US" dirty="0"/>
              <a:t>Click to add text (18 pt, regular)</a:t>
            </a:r>
          </a:p>
        </p:txBody>
      </p:sp>
      <p:sp>
        <p:nvSpPr>
          <p:cNvPr id="25" name="Text Placeholder 21"/>
          <p:cNvSpPr>
            <a:spLocks noGrp="1"/>
          </p:cNvSpPr>
          <p:nvPr>
            <p:ph type="body" sz="quarter" idx="19" hasCustomPrompt="1"/>
          </p:nvPr>
        </p:nvSpPr>
        <p:spPr>
          <a:xfrm>
            <a:off x="24314885" y="38104840"/>
            <a:ext cx="11279674" cy="1181463"/>
          </a:xfrm>
        </p:spPr>
        <p:txBody>
          <a:bodyPr/>
          <a:lstStyle>
            <a:lvl1pPr marL="0" indent="0" algn="r">
              <a:buFont typeface="Arial" pitchFamily="34" charset="0"/>
              <a:buNone/>
              <a:defRPr sz="240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27" name="Text Placeholder 26"/>
          <p:cNvSpPr>
            <a:spLocks noGrp="1"/>
          </p:cNvSpPr>
          <p:nvPr>
            <p:ph type="body" sz="quarter" idx="20" hasCustomPrompt="1"/>
          </p:nvPr>
        </p:nvSpPr>
        <p:spPr>
          <a:xfrm>
            <a:off x="1741715" y="4438470"/>
            <a:ext cx="33092572" cy="862149"/>
          </a:xfrm>
        </p:spPr>
        <p:txBody>
          <a:bodyPr/>
          <a:lstStyle>
            <a:lvl1pPr algn="ctr">
              <a:buNone/>
              <a:defRPr sz="3400" b="0" baseline="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add authors (28 pt, regular)</a:t>
            </a:r>
          </a:p>
        </p:txBody>
      </p:sp>
      <p:sp>
        <p:nvSpPr>
          <p:cNvPr id="29" name="Content Placeholder 28"/>
          <p:cNvSpPr>
            <a:spLocks noGrp="1"/>
          </p:cNvSpPr>
          <p:nvPr>
            <p:ph sz="quarter" idx="21"/>
          </p:nvPr>
        </p:nvSpPr>
        <p:spPr>
          <a:xfrm>
            <a:off x="24176653" y="766356"/>
            <a:ext cx="10574694" cy="1277257"/>
          </a:xfrm>
        </p:spPr>
        <p:txBody>
          <a:bodyPr anchor="ctr" anchorCtr="0"/>
          <a:lstStyle>
            <a:lvl1pPr marL="0" indent="0" algn="r">
              <a:buNone/>
              <a:defRPr sz="3400" baseline="0">
                <a:solidFill>
                  <a:schemeClr val="bg1"/>
                </a:solidFill>
              </a:defRPr>
            </a:lvl1pPr>
            <a:lvl2pPr algn="r">
              <a:buNone/>
              <a:defRPr/>
            </a:lvl2pPr>
            <a:lvl3pPr algn="r">
              <a:buNone/>
              <a:defRPr/>
            </a:lvl3pPr>
            <a:lvl4pPr algn="r">
              <a:buNone/>
              <a:defRPr/>
            </a:lvl4pPr>
            <a:lvl5pPr algn="r">
              <a:buNone/>
              <a:defRPr/>
            </a:lvl5pPr>
          </a:lstStyle>
          <a:p>
            <a:pPr lvl="0"/>
            <a:r>
              <a:rPr lang="en-US" dirty="0"/>
              <a:t>Click to edit Master text styles</a:t>
            </a:r>
          </a:p>
        </p:txBody>
      </p:sp>
      <p:sp>
        <p:nvSpPr>
          <p:cNvPr id="31" name="Text Placeholder 30"/>
          <p:cNvSpPr>
            <a:spLocks noGrp="1"/>
          </p:cNvSpPr>
          <p:nvPr>
            <p:ph type="body" sz="quarter" idx="22" hasCustomPrompt="1"/>
          </p:nvPr>
        </p:nvSpPr>
        <p:spPr>
          <a:xfrm>
            <a:off x="12440817" y="7631612"/>
            <a:ext cx="23098449" cy="5428343"/>
          </a:xfrm>
        </p:spPr>
        <p:txBody>
          <a:bodyPr/>
          <a:lstStyle>
            <a:lvl1pPr marL="0" indent="0">
              <a:buNone/>
              <a:defRPr sz="4700" b="0" i="0"/>
            </a:lvl1pPr>
            <a:lvl2pPr>
              <a:buNone/>
              <a:defRPr sz="4700" i="0">
                <a:latin typeface="+mn-lt"/>
              </a:defRPr>
            </a:lvl2pPr>
            <a:lvl3pPr>
              <a:buNone/>
              <a:defRPr sz="4700" i="0">
                <a:latin typeface="+mn-lt"/>
              </a:defRPr>
            </a:lvl3pPr>
            <a:lvl4pPr>
              <a:buNone/>
              <a:defRPr sz="4700" i="0">
                <a:latin typeface="+mn-lt"/>
              </a:defRPr>
            </a:lvl4pPr>
            <a:lvl5pPr>
              <a:buNone/>
              <a:defRPr sz="4700" i="0">
                <a:latin typeface="+mn-lt"/>
              </a:defRPr>
            </a:lvl5pPr>
          </a:lstStyle>
          <a:p>
            <a:pPr lvl="0"/>
            <a:r>
              <a:rPr lang="en-US" dirty="0"/>
              <a:t>Click to add text (36pt, regular)</a:t>
            </a:r>
          </a:p>
        </p:txBody>
      </p:sp>
      <p:sp>
        <p:nvSpPr>
          <p:cNvPr id="32" name="Text Placeholder 15"/>
          <p:cNvSpPr>
            <a:spLocks noGrp="1"/>
          </p:cNvSpPr>
          <p:nvPr>
            <p:ph type="body" sz="quarter" idx="23" hasCustomPrompt="1"/>
          </p:nvPr>
        </p:nvSpPr>
        <p:spPr>
          <a:xfrm>
            <a:off x="801742" y="14124338"/>
            <a:ext cx="10809687" cy="2001035"/>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3" name="Text Placeholder 15"/>
          <p:cNvSpPr>
            <a:spLocks noGrp="1"/>
          </p:cNvSpPr>
          <p:nvPr>
            <p:ph type="body" sz="quarter" idx="24" hasCustomPrompt="1"/>
          </p:nvPr>
        </p:nvSpPr>
        <p:spPr>
          <a:xfrm>
            <a:off x="12800217" y="14134981"/>
            <a:ext cx="10809687" cy="1958460"/>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4" name="Text Placeholder 15"/>
          <p:cNvSpPr>
            <a:spLocks noGrp="1"/>
          </p:cNvSpPr>
          <p:nvPr>
            <p:ph type="body" sz="quarter" idx="25" hasCustomPrompt="1"/>
          </p:nvPr>
        </p:nvSpPr>
        <p:spPr>
          <a:xfrm>
            <a:off x="25006041" y="14241419"/>
            <a:ext cx="10809687" cy="1852022"/>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6" name="Text Placeholder 35"/>
          <p:cNvSpPr>
            <a:spLocks noGrp="1"/>
          </p:cNvSpPr>
          <p:nvPr>
            <p:ph type="body" sz="quarter" idx="26" hasCustomPrompt="1"/>
          </p:nvPr>
        </p:nvSpPr>
        <p:spPr>
          <a:xfrm>
            <a:off x="1078203" y="11878491"/>
            <a:ext cx="10616164"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
        <p:nvSpPr>
          <p:cNvPr id="38" name="Text Placeholder 15"/>
          <p:cNvSpPr>
            <a:spLocks noGrp="1"/>
          </p:cNvSpPr>
          <p:nvPr>
            <p:ph type="body" sz="quarter" idx="27" hasCustomPrompt="1"/>
          </p:nvPr>
        </p:nvSpPr>
        <p:spPr>
          <a:xfrm>
            <a:off x="857034" y="23905999"/>
            <a:ext cx="10809687" cy="2001035"/>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9" name="Text Placeholder 15"/>
          <p:cNvSpPr>
            <a:spLocks noGrp="1"/>
          </p:cNvSpPr>
          <p:nvPr>
            <p:ph type="body" sz="quarter" idx="28" hasCustomPrompt="1"/>
          </p:nvPr>
        </p:nvSpPr>
        <p:spPr>
          <a:xfrm>
            <a:off x="12855510" y="23916642"/>
            <a:ext cx="10809687" cy="1958460"/>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0" name="Text Placeholder 15"/>
          <p:cNvSpPr>
            <a:spLocks noGrp="1"/>
          </p:cNvSpPr>
          <p:nvPr>
            <p:ph type="body" sz="quarter" idx="29" hasCustomPrompt="1"/>
          </p:nvPr>
        </p:nvSpPr>
        <p:spPr>
          <a:xfrm>
            <a:off x="24978395" y="23991148"/>
            <a:ext cx="10809687" cy="1852022"/>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2" name="Content Placeholder 41"/>
          <p:cNvSpPr>
            <a:spLocks noGrp="1"/>
          </p:cNvSpPr>
          <p:nvPr>
            <p:ph sz="quarter" idx="30" hasCustomPrompt="1"/>
          </p:nvPr>
        </p:nvSpPr>
        <p:spPr>
          <a:xfrm>
            <a:off x="787919" y="16380824"/>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3" name="Content Placeholder 41"/>
          <p:cNvSpPr>
            <a:spLocks noGrp="1"/>
          </p:cNvSpPr>
          <p:nvPr>
            <p:ph sz="quarter" idx="31" hasCustomPrompt="1"/>
          </p:nvPr>
        </p:nvSpPr>
        <p:spPr>
          <a:xfrm>
            <a:off x="12744926" y="16359537"/>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4" name="Content Placeholder 41"/>
          <p:cNvSpPr>
            <a:spLocks noGrp="1"/>
          </p:cNvSpPr>
          <p:nvPr>
            <p:ph sz="quarter" idx="32" hasCustomPrompt="1"/>
          </p:nvPr>
        </p:nvSpPr>
        <p:spPr>
          <a:xfrm>
            <a:off x="24950749" y="16338249"/>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5" name="Content Placeholder 41"/>
          <p:cNvSpPr>
            <a:spLocks noGrp="1"/>
          </p:cNvSpPr>
          <p:nvPr>
            <p:ph sz="quarter" idx="33" hasCustomPrompt="1"/>
          </p:nvPr>
        </p:nvSpPr>
        <p:spPr>
          <a:xfrm>
            <a:off x="801742" y="26109266"/>
            <a:ext cx="10906449" cy="9494278"/>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6" name="Content Placeholder 41"/>
          <p:cNvSpPr>
            <a:spLocks noGrp="1"/>
          </p:cNvSpPr>
          <p:nvPr>
            <p:ph sz="quarter" idx="34" hasCustomPrompt="1"/>
          </p:nvPr>
        </p:nvSpPr>
        <p:spPr>
          <a:xfrm>
            <a:off x="12758749" y="26087978"/>
            <a:ext cx="10906449" cy="6386286"/>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7" name="Content Placeholder 41"/>
          <p:cNvSpPr>
            <a:spLocks noGrp="1"/>
          </p:cNvSpPr>
          <p:nvPr>
            <p:ph sz="quarter" idx="35" hasCustomPrompt="1"/>
          </p:nvPr>
        </p:nvSpPr>
        <p:spPr>
          <a:xfrm>
            <a:off x="24964572" y="26066690"/>
            <a:ext cx="10906449" cy="6386286"/>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8" name="Text Placeholder 35"/>
          <p:cNvSpPr>
            <a:spLocks noGrp="1"/>
          </p:cNvSpPr>
          <p:nvPr>
            <p:ph type="body" sz="quarter" idx="36" hasCustomPrompt="1"/>
          </p:nvPr>
        </p:nvSpPr>
        <p:spPr>
          <a:xfrm>
            <a:off x="829387" y="35773844"/>
            <a:ext cx="10616164"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heme" Target="../theme/theme1.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microsoft.com/office/2007/relationships/hdphoto" Target="../media/hdphoto1.wdp"/><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415637" y="37875411"/>
            <a:ext cx="35744727" cy="1828800"/>
          </a:xfrm>
          <a:prstGeom prst="rect">
            <a:avLst/>
          </a:prstGeom>
          <a:solidFill>
            <a:schemeClr val="accent4"/>
          </a:solidFill>
          <a:ln w="9525" cap="flat" cmpd="sng" algn="ctr">
            <a:noFill/>
            <a:prstDash val="solid"/>
            <a:round/>
            <a:headEnd type="none" w="med" len="med"/>
            <a:tailEnd type="none" w="med" len="med"/>
          </a:ln>
          <a:effectLst/>
        </p:spPr>
        <p:txBody>
          <a:bodyPr vert="horz" wrap="square" lIns="473256" tIns="94651" rIns="473256" bIns="236628" numCol="1" rtlCol="0" anchor="t" anchorCtr="0" compatLnSpc="1">
            <a:prstTxWarp prst="textNoShape">
              <a:avLst/>
            </a:prstTxWarp>
            <a:spAutoFit/>
          </a:bodyPr>
          <a:lstStyle/>
          <a:p>
            <a:pPr marL="0" marR="0" indent="0" algn="l" defTabSz="926596" rtl="0" eaLnBrk="1" fontAlgn="base" latinLnBrk="0" hangingPunct="1">
              <a:lnSpc>
                <a:spcPct val="100000"/>
              </a:lnSpc>
              <a:spcBef>
                <a:spcPct val="20000"/>
              </a:spcBef>
              <a:spcAft>
                <a:spcPct val="0"/>
              </a:spcAft>
              <a:buClrTx/>
              <a:buSzTx/>
              <a:buFontTx/>
              <a:buNone/>
              <a:tabLst/>
            </a:pPr>
            <a:endParaRPr kumimoji="0" lang="en-US" sz="4500" b="0" i="0" u="none" strike="noStrike" cap="none" normalizeH="0" baseline="0">
              <a:ln>
                <a:noFill/>
              </a:ln>
              <a:solidFill>
                <a:srgbClr val="000000"/>
              </a:solidFill>
              <a:effectLst/>
              <a:latin typeface="Arial" charset="0"/>
            </a:endParaRPr>
          </a:p>
        </p:txBody>
      </p:sp>
      <p:sp>
        <p:nvSpPr>
          <p:cNvPr id="1027" name="Rectangle 3"/>
          <p:cNvSpPr>
            <a:spLocks noGrp="1" noChangeArrowheads="1"/>
          </p:cNvSpPr>
          <p:nvPr>
            <p:ph type="body" idx="1"/>
          </p:nvPr>
        </p:nvSpPr>
        <p:spPr bwMode="auto">
          <a:xfrm>
            <a:off x="1612699" y="11621268"/>
            <a:ext cx="11811865" cy="24141933"/>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p>
            <a:pPr lvl="0"/>
            <a:r>
              <a:rPr lang="sv-SE" altLang="sv-SE" dirty="0"/>
              <a:t>Underrubrik</a:t>
            </a:r>
          </a:p>
          <a:p>
            <a:pPr lvl="1"/>
            <a:r>
              <a:rPr lang="sv-SE" altLang="sv-SE" dirty="0"/>
              <a:t>Brödtext</a:t>
            </a:r>
          </a:p>
          <a:p>
            <a:pPr lvl="2"/>
            <a:r>
              <a:rPr lang="sv-SE" altLang="sv-SE" dirty="0"/>
              <a:t>Bildtext</a:t>
            </a:r>
          </a:p>
          <a:p>
            <a:pPr lvl="3"/>
            <a:r>
              <a:rPr lang="sv-SE" altLang="sv-SE" dirty="0"/>
              <a:t>Nivå fyra</a:t>
            </a:r>
          </a:p>
          <a:p>
            <a:pPr lvl="4"/>
            <a:r>
              <a:rPr lang="sv-SE" altLang="sv-SE" dirty="0"/>
              <a:t>Nivå fem</a:t>
            </a:r>
          </a:p>
        </p:txBody>
      </p:sp>
      <p:sp>
        <p:nvSpPr>
          <p:cNvPr id="1028" name="Rectangle 4"/>
          <p:cNvSpPr>
            <a:spLocks noGrp="1" noChangeArrowheads="1"/>
          </p:cNvSpPr>
          <p:nvPr>
            <p:ph type="dt" sz="half" idx="2"/>
          </p:nvPr>
        </p:nvSpPr>
        <p:spPr bwMode="auto">
          <a:xfrm>
            <a:off x="4855164" y="38153113"/>
            <a:ext cx="7219236" cy="1149531"/>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lvl1pPr defTabSz="4597502">
              <a:spcBef>
                <a:spcPct val="0"/>
              </a:spcBef>
              <a:defRPr sz="2400">
                <a:solidFill>
                  <a:schemeClr val="bg1"/>
                </a:solidFill>
                <a:latin typeface="+mn-lt"/>
                <a:ea typeface="Segoe UI Symbol" pitchFamily="34" charset="0"/>
              </a:defRPr>
            </a:lvl1pPr>
          </a:lstStyle>
          <a:p>
            <a:endParaRPr lang="sv-SE" altLang="sv-SE" dirty="0"/>
          </a:p>
        </p:txBody>
      </p:sp>
      <p:sp>
        <p:nvSpPr>
          <p:cNvPr id="1029" name="Rectangle 5"/>
          <p:cNvSpPr>
            <a:spLocks noGrp="1" noChangeArrowheads="1"/>
          </p:cNvSpPr>
          <p:nvPr>
            <p:ph type="ftr" sz="quarter" idx="3"/>
          </p:nvPr>
        </p:nvSpPr>
        <p:spPr bwMode="auto">
          <a:xfrm>
            <a:off x="12496109" y="38094194"/>
            <a:ext cx="11583783" cy="1245326"/>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lvl1pPr algn="ctr" defTabSz="4597502">
              <a:spcBef>
                <a:spcPct val="0"/>
              </a:spcBef>
              <a:defRPr sz="2400">
                <a:solidFill>
                  <a:schemeClr val="bg1"/>
                </a:solidFill>
                <a:latin typeface="+mn-lt"/>
                <a:ea typeface="Segoe UI Symbol" pitchFamily="34" charset="0"/>
              </a:defRPr>
            </a:lvl1pPr>
          </a:lstStyle>
          <a:p>
            <a:endParaRPr lang="sv-SE" altLang="sv-SE" dirty="0"/>
          </a:p>
        </p:txBody>
      </p:sp>
      <p:sp>
        <p:nvSpPr>
          <p:cNvPr id="15" name="Rectangle 14"/>
          <p:cNvSpPr/>
          <p:nvPr userDrawn="1"/>
        </p:nvSpPr>
        <p:spPr bwMode="auto">
          <a:xfrm>
            <a:off x="415636" y="437592"/>
            <a:ext cx="35744727" cy="2286000"/>
          </a:xfrm>
          <a:prstGeom prst="rect">
            <a:avLst/>
          </a:prstGeom>
          <a:solidFill>
            <a:schemeClr val="accent4"/>
          </a:solidFill>
          <a:ln w="9525" cap="flat" cmpd="sng" algn="ctr">
            <a:noFill/>
            <a:prstDash val="solid"/>
            <a:round/>
            <a:headEnd type="none" w="med" len="med"/>
            <a:tailEnd type="none" w="med" len="med"/>
          </a:ln>
          <a:effectLst/>
        </p:spPr>
        <p:txBody>
          <a:bodyPr vert="horz" wrap="square" lIns="473256" tIns="94651" rIns="473256" bIns="236628" numCol="1" rtlCol="0" anchor="t" anchorCtr="0" compatLnSpc="1">
            <a:prstTxWarp prst="textNoShape">
              <a:avLst/>
            </a:prstTxWarp>
            <a:spAutoFit/>
          </a:bodyPr>
          <a:lstStyle/>
          <a:p>
            <a:pPr marL="0" marR="0" indent="0" algn="l" defTabSz="926596" rtl="0" eaLnBrk="1" fontAlgn="base" latinLnBrk="0" hangingPunct="1">
              <a:lnSpc>
                <a:spcPct val="100000"/>
              </a:lnSpc>
              <a:spcBef>
                <a:spcPct val="20000"/>
              </a:spcBef>
              <a:spcAft>
                <a:spcPct val="0"/>
              </a:spcAft>
              <a:buClrTx/>
              <a:buSzTx/>
              <a:buFontTx/>
              <a:buNone/>
              <a:tabLst/>
            </a:pPr>
            <a:endParaRPr kumimoji="0" lang="en-US" sz="4500" b="0" i="0" u="none" strike="noStrike" cap="none" normalizeH="0" baseline="0">
              <a:ln>
                <a:noFill/>
              </a:ln>
              <a:solidFill>
                <a:srgbClr val="000000"/>
              </a:solidFill>
              <a:effectLst/>
              <a:latin typeface="Arial" charset="0"/>
            </a:endParaRPr>
          </a:p>
        </p:txBody>
      </p:sp>
      <p:grpSp>
        <p:nvGrpSpPr>
          <p:cNvPr id="25" name="Group 24"/>
          <p:cNvGrpSpPr>
            <a:grpSpLocks/>
          </p:cNvGrpSpPr>
          <p:nvPr userDrawn="1"/>
        </p:nvGrpSpPr>
        <p:grpSpPr>
          <a:xfrm>
            <a:off x="31636659" y="2723592"/>
            <a:ext cx="4523704" cy="2746299"/>
            <a:chOff x="33989010" y="2724228"/>
            <a:chExt cx="6013257" cy="2840999"/>
          </a:xfrm>
        </p:grpSpPr>
        <p:pic>
          <p:nvPicPr>
            <p:cNvPr id="26" name="Picture 4"/>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t="16915" b="1"/>
            <a:stretch/>
          </p:blipFill>
          <p:spPr bwMode="auto">
            <a:xfrm>
              <a:off x="35443089" y="2724228"/>
              <a:ext cx="4559178" cy="2837793"/>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27" name="Rectangle 26"/>
            <p:cNvSpPr/>
            <p:nvPr/>
          </p:nvSpPr>
          <p:spPr bwMode="auto">
            <a:xfrm>
              <a:off x="33989010" y="2727434"/>
              <a:ext cx="3678699" cy="2837793"/>
            </a:xfrm>
            <a:prstGeom prst="rect">
              <a:avLst/>
            </a:prstGeom>
            <a:gradFill flip="none" rotWithShape="1">
              <a:gsLst>
                <a:gs pos="40000">
                  <a:schemeClr val="bg1"/>
                </a:gs>
                <a:gs pos="100000">
                  <a:schemeClr val="bg1">
                    <a:alpha val="0"/>
                  </a:schemeClr>
                </a:gs>
              </a:gsLst>
              <a:lin ang="0" scaled="1"/>
              <a:tileRect/>
            </a:gradFill>
            <a:ln w="9525" cap="flat" cmpd="sng" algn="ctr">
              <a:noFill/>
              <a:prstDash val="solid"/>
              <a:round/>
              <a:headEnd type="none" w="med" len="med"/>
              <a:tailEnd type="none" w="med" len="med"/>
            </a:ln>
            <a:effectLst/>
          </p:spPr>
          <p:txBody>
            <a:bodyPr vert="horz" wrap="square" lIns="360000" tIns="72000" rIns="360000" bIns="180000" numCol="1" rtlCol="0" anchor="t" anchorCtr="0" compatLnSpc="1">
              <a:prstTxWarp prst="textNoShape">
                <a:avLst/>
              </a:prstTxWarp>
              <a:noAutofit/>
            </a:bodyPr>
            <a:lstStyle/>
            <a:p>
              <a:pPr marL="0" marR="0" indent="0" algn="l" defTabSz="704850" rtl="0" eaLnBrk="1" fontAlgn="base" latinLnBrk="0" hangingPunct="1">
                <a:lnSpc>
                  <a:spcPct val="100000"/>
                </a:lnSpc>
                <a:spcBef>
                  <a:spcPct val="20000"/>
                </a:spcBef>
                <a:spcAft>
                  <a:spcPct val="0"/>
                </a:spcAft>
                <a:buClrTx/>
                <a:buSzTx/>
                <a:buFontTx/>
                <a:buNone/>
                <a:tabLst/>
              </a:pPr>
              <a:endParaRPr kumimoji="0" lang="en-US" sz="3400" b="0" i="0" u="none" strike="noStrike" cap="none" normalizeH="0" baseline="0">
                <a:ln>
                  <a:noFill/>
                </a:ln>
                <a:solidFill>
                  <a:srgbClr val="000000"/>
                </a:solidFill>
                <a:effectLst/>
                <a:latin typeface="Arial" charset="0"/>
              </a:endParaRPr>
            </a:p>
          </p:txBody>
        </p:sp>
      </p:grpSp>
      <p:pic>
        <p:nvPicPr>
          <p:cNvPr id="30" name="Picture 29"/>
          <p:cNvPicPr>
            <a:picLocks noChangeAspect="1"/>
          </p:cNvPicPr>
          <p:nvPr userDrawn="1"/>
        </p:nvPicPr>
        <p:blipFill>
          <a:blip r:embed="rId6"/>
          <a:stretch>
            <a:fillRect/>
          </a:stretch>
        </p:blipFill>
        <p:spPr>
          <a:xfrm>
            <a:off x="642599" y="582093"/>
            <a:ext cx="2434068" cy="1951278"/>
          </a:xfrm>
          <a:prstGeom prst="rect">
            <a:avLst/>
          </a:prstGeom>
        </p:spPr>
      </p:pic>
      <p:sp>
        <p:nvSpPr>
          <p:cNvPr id="16" name="Rectangle 15">
            <a:extLst>
              <a:ext uri="{FF2B5EF4-FFF2-40B4-BE49-F238E27FC236}">
                <a16:creationId xmlns:a16="http://schemas.microsoft.com/office/drawing/2014/main" id="{856F8F42-6307-43F2-B341-FF37CD30A1B2}"/>
              </a:ext>
            </a:extLst>
          </p:cNvPr>
          <p:cNvSpPr/>
          <p:nvPr userDrawn="1"/>
        </p:nvSpPr>
        <p:spPr>
          <a:xfrm>
            <a:off x="1678064" y="37867333"/>
            <a:ext cx="2245310" cy="369332"/>
          </a:xfrm>
          <a:prstGeom prst="rect">
            <a:avLst/>
          </a:prstGeom>
        </p:spPr>
        <p:txBody>
          <a:bodyPr wrap="square">
            <a:spAutoFit/>
          </a:bodyPr>
          <a:lstStyle/>
          <a:p>
            <a:r>
              <a:rPr lang="en-US" sz="1800" b="1" dirty="0">
                <a:solidFill>
                  <a:schemeClr val="bg1"/>
                </a:solidFill>
                <a:latin typeface="+mn-lt"/>
              </a:rPr>
              <a:t>Supported By: </a:t>
            </a:r>
          </a:p>
        </p:txBody>
      </p:sp>
      <p:pic>
        <p:nvPicPr>
          <p:cNvPr id="17" name="Picture 12" descr="Related image">
            <a:extLst>
              <a:ext uri="{FF2B5EF4-FFF2-40B4-BE49-F238E27FC236}">
                <a16:creationId xmlns:a16="http://schemas.microsoft.com/office/drawing/2014/main" id="{46982DAB-8DFB-4F5D-B118-8672D096121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859633" y="38260667"/>
            <a:ext cx="2485450" cy="912379"/>
          </a:xfrm>
          <a:prstGeom prst="rect">
            <a:avLst/>
          </a:prstGeom>
          <a:noFill/>
          <a:effectLst>
            <a:glow rad="50800">
              <a:schemeClr val="bg1"/>
            </a:glow>
          </a:effectLst>
          <a:extLst>
            <a:ext uri="{909E8E84-426E-40DD-AFC4-6F175D3DCCD1}">
              <a14:hiddenFill xmlns:a14="http://schemas.microsoft.com/office/drawing/2010/main">
                <a:solidFill>
                  <a:srgbClr val="FFFFFF"/>
                </a:solidFill>
              </a14:hiddenFill>
            </a:ext>
          </a:extLst>
        </p:spPr>
      </p:pic>
      <p:pic>
        <p:nvPicPr>
          <p:cNvPr id="18" name="Picture 14" descr="Image result for national science foundation logo">
            <a:extLst>
              <a:ext uri="{FF2B5EF4-FFF2-40B4-BE49-F238E27FC236}">
                <a16:creationId xmlns:a16="http://schemas.microsoft.com/office/drawing/2014/main" id="{DA9D7A0D-1C83-46EF-916D-ED640C1643C3}"/>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24534" y="37909305"/>
            <a:ext cx="1394114" cy="14025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3F375C-567A-41E3-9699-1E893C977C17}"/>
              </a:ext>
            </a:extLst>
          </p:cNvPr>
          <p:cNvSpPr/>
          <p:nvPr userDrawn="1"/>
        </p:nvSpPr>
        <p:spPr>
          <a:xfrm>
            <a:off x="415636" y="39266548"/>
            <a:ext cx="18288000" cy="461665"/>
          </a:xfrm>
          <a:prstGeom prst="rect">
            <a:avLst/>
          </a:prstGeom>
        </p:spPr>
        <p:txBody>
          <a:bodyPr>
            <a:spAutoFit/>
          </a:bodyPr>
          <a:lstStyle/>
          <a:p>
            <a:r>
              <a:rPr lang="en-US" sz="1200" dirty="0">
                <a:solidFill>
                  <a:schemeClr val="bg1"/>
                </a:solidFill>
                <a:latin typeface="+mn-lt"/>
              </a:rPr>
              <a:t>This material is based upon work supported by the </a:t>
            </a:r>
            <a:br>
              <a:rPr lang="en-US" sz="1200" dirty="0">
                <a:solidFill>
                  <a:schemeClr val="bg1"/>
                </a:solidFill>
                <a:latin typeface="+mn-lt"/>
              </a:rPr>
            </a:br>
            <a:r>
              <a:rPr lang="en-US" sz="1200" dirty="0">
                <a:solidFill>
                  <a:schemeClr val="bg1"/>
                </a:solidFill>
                <a:latin typeface="+mn-lt"/>
              </a:rPr>
              <a:t>National Science Foundation under Grant No. 1847892</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defTabSz="4597502" rtl="0" fontAlgn="base">
        <a:spcBef>
          <a:spcPct val="0"/>
        </a:spcBef>
        <a:spcAft>
          <a:spcPct val="0"/>
        </a:spcAft>
        <a:defRPr sz="18100">
          <a:solidFill>
            <a:srgbClr val="FFFFFF"/>
          </a:solidFill>
          <a:latin typeface="+mj-lt"/>
          <a:ea typeface="+mj-ea"/>
          <a:cs typeface="+mj-cs"/>
        </a:defRPr>
      </a:lvl1pPr>
      <a:lvl2pPr algn="ctr" defTabSz="4597502" rtl="0" fontAlgn="base">
        <a:spcBef>
          <a:spcPct val="0"/>
        </a:spcBef>
        <a:spcAft>
          <a:spcPct val="0"/>
        </a:spcAft>
        <a:defRPr sz="18100">
          <a:solidFill>
            <a:srgbClr val="FFFFFF"/>
          </a:solidFill>
          <a:latin typeface="Century Gothic" pitchFamily="34" charset="0"/>
        </a:defRPr>
      </a:lvl2pPr>
      <a:lvl3pPr algn="ctr" defTabSz="4597502" rtl="0" fontAlgn="base">
        <a:spcBef>
          <a:spcPct val="0"/>
        </a:spcBef>
        <a:spcAft>
          <a:spcPct val="0"/>
        </a:spcAft>
        <a:defRPr sz="18100">
          <a:solidFill>
            <a:srgbClr val="FFFFFF"/>
          </a:solidFill>
          <a:latin typeface="Century Gothic" pitchFamily="34" charset="0"/>
        </a:defRPr>
      </a:lvl3pPr>
      <a:lvl4pPr algn="ctr" defTabSz="4597502" rtl="0" fontAlgn="base">
        <a:spcBef>
          <a:spcPct val="0"/>
        </a:spcBef>
        <a:spcAft>
          <a:spcPct val="0"/>
        </a:spcAft>
        <a:defRPr sz="18100">
          <a:solidFill>
            <a:srgbClr val="FFFFFF"/>
          </a:solidFill>
          <a:latin typeface="Century Gothic" pitchFamily="34" charset="0"/>
        </a:defRPr>
      </a:lvl4pPr>
      <a:lvl5pPr algn="ctr" defTabSz="4597502" rtl="0" fontAlgn="base">
        <a:spcBef>
          <a:spcPct val="0"/>
        </a:spcBef>
        <a:spcAft>
          <a:spcPct val="0"/>
        </a:spcAft>
        <a:defRPr sz="18100">
          <a:solidFill>
            <a:srgbClr val="FFFFFF"/>
          </a:solidFill>
          <a:latin typeface="Century Gothic" pitchFamily="34" charset="0"/>
        </a:defRPr>
      </a:lvl5pPr>
      <a:lvl6pPr marL="601035" algn="ctr" defTabSz="4597502" rtl="0" fontAlgn="base">
        <a:spcBef>
          <a:spcPct val="0"/>
        </a:spcBef>
        <a:spcAft>
          <a:spcPct val="0"/>
        </a:spcAft>
        <a:defRPr sz="18100">
          <a:solidFill>
            <a:srgbClr val="FFFFFF"/>
          </a:solidFill>
          <a:latin typeface="Century Gothic" pitchFamily="34" charset="0"/>
        </a:defRPr>
      </a:lvl6pPr>
      <a:lvl7pPr marL="1202070" algn="ctr" defTabSz="4597502" rtl="0" fontAlgn="base">
        <a:spcBef>
          <a:spcPct val="0"/>
        </a:spcBef>
        <a:spcAft>
          <a:spcPct val="0"/>
        </a:spcAft>
        <a:defRPr sz="18100">
          <a:solidFill>
            <a:srgbClr val="FFFFFF"/>
          </a:solidFill>
          <a:latin typeface="Century Gothic" pitchFamily="34" charset="0"/>
        </a:defRPr>
      </a:lvl7pPr>
      <a:lvl8pPr marL="1803105" algn="ctr" defTabSz="4597502" rtl="0" fontAlgn="base">
        <a:spcBef>
          <a:spcPct val="0"/>
        </a:spcBef>
        <a:spcAft>
          <a:spcPct val="0"/>
        </a:spcAft>
        <a:defRPr sz="18100">
          <a:solidFill>
            <a:srgbClr val="FFFFFF"/>
          </a:solidFill>
          <a:latin typeface="Century Gothic" pitchFamily="34" charset="0"/>
        </a:defRPr>
      </a:lvl8pPr>
      <a:lvl9pPr marL="2404140" algn="ctr" defTabSz="4597502" rtl="0" fontAlgn="base">
        <a:spcBef>
          <a:spcPct val="0"/>
        </a:spcBef>
        <a:spcAft>
          <a:spcPct val="0"/>
        </a:spcAft>
        <a:defRPr sz="18100">
          <a:solidFill>
            <a:srgbClr val="FFFFFF"/>
          </a:solidFill>
          <a:latin typeface="Century Gothic" pitchFamily="34" charset="0"/>
        </a:defRPr>
      </a:lvl9pPr>
    </p:titleStyle>
    <p:bodyStyle>
      <a:lvl1pPr marL="0" indent="0" algn="l" defTabSz="4597502" rtl="0" fontAlgn="base">
        <a:spcBef>
          <a:spcPct val="20000"/>
        </a:spcBef>
        <a:spcAft>
          <a:spcPct val="0"/>
        </a:spcAft>
        <a:buChar char="•"/>
        <a:defRPr sz="4700" b="1">
          <a:solidFill>
            <a:schemeClr val="tx1"/>
          </a:solidFill>
          <a:latin typeface="+mn-lt"/>
          <a:ea typeface="+mn-ea"/>
          <a:cs typeface="+mn-cs"/>
        </a:defRPr>
      </a:lvl1pPr>
      <a:lvl2pPr marL="3735600" indent="-1435806" algn="l" defTabSz="4597502" rtl="0" fontAlgn="base">
        <a:spcBef>
          <a:spcPct val="20000"/>
        </a:spcBef>
        <a:spcAft>
          <a:spcPct val="0"/>
        </a:spcAft>
        <a:buChar char="–"/>
        <a:defRPr sz="4700">
          <a:solidFill>
            <a:schemeClr val="tx1"/>
          </a:solidFill>
          <a:latin typeface="Arial" charset="0"/>
        </a:defRPr>
      </a:lvl2pPr>
      <a:lvl3pPr marL="5739051" indent="-1141550" algn="l" defTabSz="4597502" rtl="0" fontAlgn="base">
        <a:spcBef>
          <a:spcPct val="20000"/>
        </a:spcBef>
        <a:spcAft>
          <a:spcPct val="0"/>
        </a:spcAft>
        <a:buChar char="•"/>
        <a:defRPr sz="4700" i="1">
          <a:solidFill>
            <a:schemeClr val="tx1"/>
          </a:solidFill>
          <a:latin typeface="Arial" charset="0"/>
        </a:defRPr>
      </a:lvl3pPr>
      <a:lvl4pPr marL="8047192" indent="-1158245" algn="l" defTabSz="4597502" rtl="0" fontAlgn="base">
        <a:spcBef>
          <a:spcPct val="20000"/>
        </a:spcBef>
        <a:spcAft>
          <a:spcPct val="0"/>
        </a:spcAft>
        <a:buChar char="–"/>
        <a:defRPr sz="4700">
          <a:solidFill>
            <a:schemeClr val="tx1"/>
          </a:solidFill>
          <a:latin typeface="Arial" charset="0"/>
        </a:defRPr>
      </a:lvl4pPr>
      <a:lvl5pPr marL="10336553" indent="-1147810" algn="l" defTabSz="4597502" rtl="0" fontAlgn="base">
        <a:spcBef>
          <a:spcPct val="20000"/>
        </a:spcBef>
        <a:spcAft>
          <a:spcPct val="0"/>
        </a:spcAft>
        <a:buChar char="»"/>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p:bodyStyle>
    <p:otherStyle>
      <a:defPPr>
        <a:defRPr lang="en-US"/>
      </a:defPPr>
      <a:lvl1pPr marL="0" algn="l" defTabSz="1202070" rtl="0" eaLnBrk="1" latinLnBrk="0" hangingPunct="1">
        <a:defRPr sz="2400" kern="1200">
          <a:solidFill>
            <a:schemeClr val="tx1"/>
          </a:solidFill>
          <a:latin typeface="+mn-lt"/>
          <a:ea typeface="+mn-ea"/>
          <a:cs typeface="+mn-cs"/>
        </a:defRPr>
      </a:lvl1pPr>
      <a:lvl2pPr marL="601035" algn="l" defTabSz="1202070" rtl="0" eaLnBrk="1" latinLnBrk="0" hangingPunct="1">
        <a:defRPr sz="2400" kern="1200">
          <a:solidFill>
            <a:schemeClr val="tx1"/>
          </a:solidFill>
          <a:latin typeface="+mn-lt"/>
          <a:ea typeface="+mn-ea"/>
          <a:cs typeface="+mn-cs"/>
        </a:defRPr>
      </a:lvl2pPr>
      <a:lvl3pPr marL="1202070" algn="l" defTabSz="1202070" rtl="0" eaLnBrk="1" latinLnBrk="0" hangingPunct="1">
        <a:defRPr sz="2400" kern="1200">
          <a:solidFill>
            <a:schemeClr val="tx1"/>
          </a:solidFill>
          <a:latin typeface="+mn-lt"/>
          <a:ea typeface="+mn-ea"/>
          <a:cs typeface="+mn-cs"/>
        </a:defRPr>
      </a:lvl3pPr>
      <a:lvl4pPr marL="1803105" algn="l" defTabSz="1202070" rtl="0" eaLnBrk="1" latinLnBrk="0" hangingPunct="1">
        <a:defRPr sz="2400" kern="1200">
          <a:solidFill>
            <a:schemeClr val="tx1"/>
          </a:solidFill>
          <a:latin typeface="+mn-lt"/>
          <a:ea typeface="+mn-ea"/>
          <a:cs typeface="+mn-cs"/>
        </a:defRPr>
      </a:lvl4pPr>
      <a:lvl5pPr marL="2404140" algn="l" defTabSz="1202070" rtl="0" eaLnBrk="1" latinLnBrk="0" hangingPunct="1">
        <a:defRPr sz="2400" kern="1200">
          <a:solidFill>
            <a:schemeClr val="tx1"/>
          </a:solidFill>
          <a:latin typeface="+mn-lt"/>
          <a:ea typeface="+mn-ea"/>
          <a:cs typeface="+mn-cs"/>
        </a:defRPr>
      </a:lvl5pPr>
      <a:lvl6pPr marL="3005176" algn="l" defTabSz="1202070" rtl="0" eaLnBrk="1" latinLnBrk="0" hangingPunct="1">
        <a:defRPr sz="2400" kern="1200">
          <a:solidFill>
            <a:schemeClr val="tx1"/>
          </a:solidFill>
          <a:latin typeface="+mn-lt"/>
          <a:ea typeface="+mn-ea"/>
          <a:cs typeface="+mn-cs"/>
        </a:defRPr>
      </a:lvl6pPr>
      <a:lvl7pPr marL="3606211" algn="l" defTabSz="1202070" rtl="0" eaLnBrk="1" latinLnBrk="0" hangingPunct="1">
        <a:defRPr sz="2400" kern="1200">
          <a:solidFill>
            <a:schemeClr val="tx1"/>
          </a:solidFill>
          <a:latin typeface="+mn-lt"/>
          <a:ea typeface="+mn-ea"/>
          <a:cs typeface="+mn-cs"/>
        </a:defRPr>
      </a:lvl7pPr>
      <a:lvl8pPr marL="4207246" algn="l" defTabSz="1202070" rtl="0" eaLnBrk="1" latinLnBrk="0" hangingPunct="1">
        <a:defRPr sz="2400" kern="1200">
          <a:solidFill>
            <a:schemeClr val="tx1"/>
          </a:solidFill>
          <a:latin typeface="+mn-lt"/>
          <a:ea typeface="+mn-ea"/>
          <a:cs typeface="+mn-cs"/>
        </a:defRPr>
      </a:lvl8pPr>
      <a:lvl9pPr marL="4808281" algn="l" defTabSz="12020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5A7-DA60-4C27-86D5-6D04A7C53819}"/>
              </a:ext>
            </a:extLst>
          </p:cNvPr>
          <p:cNvSpPr>
            <a:spLocks noGrp="1"/>
          </p:cNvSpPr>
          <p:nvPr>
            <p:ph type="title"/>
          </p:nvPr>
        </p:nvSpPr>
        <p:spPr/>
        <p:txBody>
          <a:bodyPr/>
          <a:lstStyle/>
          <a:p>
            <a:r>
              <a:rPr lang="en-US" sz="8000" dirty="0" err="1"/>
              <a:t>HARDWARE.astronomy</a:t>
            </a:r>
            <a:r>
              <a:rPr lang="en-US" sz="8000" dirty="0"/>
              <a:t>: Housekeeping Box (</a:t>
            </a:r>
            <a:r>
              <a:rPr lang="en-US" sz="8000" dirty="0" err="1"/>
              <a:t>H.aHkBox</a:t>
            </a:r>
            <a:r>
              <a:rPr lang="en-US" sz="8000" dirty="0"/>
              <a:t>)</a:t>
            </a:r>
            <a:br>
              <a:rPr lang="en-US" sz="8000" dirty="0"/>
            </a:br>
            <a:endParaRPr lang="en-US" sz="8000" dirty="0"/>
          </a:p>
        </p:txBody>
      </p:sp>
      <p:sp>
        <p:nvSpPr>
          <p:cNvPr id="3" name="Picture Placeholder 2">
            <a:extLst>
              <a:ext uri="{FF2B5EF4-FFF2-40B4-BE49-F238E27FC236}">
                <a16:creationId xmlns:a16="http://schemas.microsoft.com/office/drawing/2014/main" id="{BAE292E2-6333-4BDA-8E8D-3909543A1D8C}"/>
              </a:ext>
            </a:extLst>
          </p:cNvPr>
          <p:cNvSpPr>
            <a:spLocks noGrp="1"/>
          </p:cNvSpPr>
          <p:nvPr>
            <p:ph type="pic" sz="quarter" idx="13"/>
          </p:nvPr>
        </p:nvSpPr>
        <p:spPr/>
      </p:sp>
      <p:sp>
        <p:nvSpPr>
          <p:cNvPr id="4" name="Text Placeholder 3">
            <a:extLst>
              <a:ext uri="{FF2B5EF4-FFF2-40B4-BE49-F238E27FC236}">
                <a16:creationId xmlns:a16="http://schemas.microsoft.com/office/drawing/2014/main" id="{A582C54F-D584-4E44-94D0-5CF9AA20DFA9}"/>
              </a:ext>
            </a:extLst>
          </p:cNvPr>
          <p:cNvSpPr>
            <a:spLocks noGrp="1"/>
          </p:cNvSpPr>
          <p:nvPr>
            <p:ph type="body" sz="quarter" idx="14"/>
          </p:nvPr>
        </p:nvSpPr>
        <p:spPr/>
        <p:txBody>
          <a:bodyPr/>
          <a:lstStyle/>
          <a:p>
            <a:r>
              <a:rPr lang="en-US" dirty="0"/>
              <a:t>Abstract</a:t>
            </a:r>
          </a:p>
        </p:txBody>
      </p:sp>
      <p:sp>
        <p:nvSpPr>
          <p:cNvPr id="5" name="Text Placeholder 4">
            <a:extLst>
              <a:ext uri="{FF2B5EF4-FFF2-40B4-BE49-F238E27FC236}">
                <a16:creationId xmlns:a16="http://schemas.microsoft.com/office/drawing/2014/main" id="{0C981D40-28BE-4611-8720-C484849A1791}"/>
              </a:ext>
            </a:extLst>
          </p:cNvPr>
          <p:cNvSpPr>
            <a:spLocks noGrp="1"/>
          </p:cNvSpPr>
          <p:nvPr>
            <p:ph type="body" sz="quarter" idx="15"/>
          </p:nvPr>
        </p:nvSpPr>
        <p:spPr/>
        <p:txBody>
          <a:bodyPr/>
          <a:lstStyle/>
          <a:p>
            <a:endParaRPr lang="en-US"/>
          </a:p>
        </p:txBody>
      </p:sp>
      <p:sp>
        <p:nvSpPr>
          <p:cNvPr id="6" name="Picture Placeholder 5">
            <a:extLst>
              <a:ext uri="{FF2B5EF4-FFF2-40B4-BE49-F238E27FC236}">
                <a16:creationId xmlns:a16="http://schemas.microsoft.com/office/drawing/2014/main" id="{BA3A6665-FD34-4449-BA2C-2FFE5A2E99E6}"/>
              </a:ext>
            </a:extLst>
          </p:cNvPr>
          <p:cNvSpPr>
            <a:spLocks noGrp="1"/>
          </p:cNvSpPr>
          <p:nvPr>
            <p:ph type="pic" sz="quarter" idx="16"/>
          </p:nvPr>
        </p:nvSpPr>
        <p:spPr/>
      </p:sp>
      <p:sp>
        <p:nvSpPr>
          <p:cNvPr id="7" name="Text Placeholder 6">
            <a:extLst>
              <a:ext uri="{FF2B5EF4-FFF2-40B4-BE49-F238E27FC236}">
                <a16:creationId xmlns:a16="http://schemas.microsoft.com/office/drawing/2014/main" id="{29E3F8F6-D22A-4297-8F9A-9DBE635B202C}"/>
              </a:ext>
            </a:extLst>
          </p:cNvPr>
          <p:cNvSpPr>
            <a:spLocks noGrp="1"/>
          </p:cNvSpPr>
          <p:nvPr>
            <p:ph type="body" sz="quarter" idx="17"/>
          </p:nvPr>
        </p:nvSpPr>
        <p:spPr/>
        <p:txBody>
          <a:bodyPr/>
          <a:lstStyle/>
          <a:p>
            <a:endParaRPr lang="en-US"/>
          </a:p>
        </p:txBody>
      </p:sp>
      <p:sp>
        <p:nvSpPr>
          <p:cNvPr id="8" name="Text Placeholder 7">
            <a:extLst>
              <a:ext uri="{FF2B5EF4-FFF2-40B4-BE49-F238E27FC236}">
                <a16:creationId xmlns:a16="http://schemas.microsoft.com/office/drawing/2014/main" id="{932DCF09-9F7F-4D05-9428-B4E5957B7E13}"/>
              </a:ext>
            </a:extLst>
          </p:cNvPr>
          <p:cNvSpPr>
            <a:spLocks noGrp="1"/>
          </p:cNvSpPr>
          <p:nvPr>
            <p:ph type="body" sz="quarter" idx="18"/>
          </p:nvPr>
        </p:nvSpPr>
        <p:spPr/>
        <p:txBody>
          <a:bodyPr/>
          <a:lstStyle/>
          <a:p>
            <a:endParaRPr lang="en-US"/>
          </a:p>
        </p:txBody>
      </p:sp>
      <p:sp>
        <p:nvSpPr>
          <p:cNvPr id="9" name="Text Placeholder 8">
            <a:extLst>
              <a:ext uri="{FF2B5EF4-FFF2-40B4-BE49-F238E27FC236}">
                <a16:creationId xmlns:a16="http://schemas.microsoft.com/office/drawing/2014/main" id="{C8A84562-7453-49AD-A563-4DA0B8D6C0DF}"/>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0C9177B5-9B3E-4EBC-819D-F674398E1E2B}"/>
              </a:ext>
            </a:extLst>
          </p:cNvPr>
          <p:cNvSpPr>
            <a:spLocks noGrp="1"/>
          </p:cNvSpPr>
          <p:nvPr>
            <p:ph type="body" sz="quarter" idx="20"/>
          </p:nvPr>
        </p:nvSpPr>
        <p:spPr/>
        <p:txBody>
          <a:bodyPr/>
          <a:lstStyle/>
          <a:p>
            <a:endParaRPr lang="en-US"/>
          </a:p>
        </p:txBody>
      </p:sp>
      <p:sp>
        <p:nvSpPr>
          <p:cNvPr id="11" name="Content Placeholder 10">
            <a:extLst>
              <a:ext uri="{FF2B5EF4-FFF2-40B4-BE49-F238E27FC236}">
                <a16:creationId xmlns:a16="http://schemas.microsoft.com/office/drawing/2014/main" id="{C4AA5930-BB27-4EF1-9544-45278A7BC037}"/>
              </a:ext>
            </a:extLst>
          </p:cNvPr>
          <p:cNvSpPr>
            <a:spLocks noGrp="1"/>
          </p:cNvSpPr>
          <p:nvPr>
            <p:ph sz="quarter" idx="21"/>
          </p:nvPr>
        </p:nvSpPr>
        <p:spPr/>
        <p:txBody>
          <a:bodyPr/>
          <a:lstStyle/>
          <a:p>
            <a:endParaRPr lang="en-US"/>
          </a:p>
        </p:txBody>
      </p:sp>
      <p:sp>
        <p:nvSpPr>
          <p:cNvPr id="12" name="Text Placeholder 11">
            <a:extLst>
              <a:ext uri="{FF2B5EF4-FFF2-40B4-BE49-F238E27FC236}">
                <a16:creationId xmlns:a16="http://schemas.microsoft.com/office/drawing/2014/main" id="{46EA0B15-27FA-421D-B1DA-3742FEADCE97}"/>
              </a:ext>
            </a:extLst>
          </p:cNvPr>
          <p:cNvSpPr>
            <a:spLocks noGrp="1"/>
          </p:cNvSpPr>
          <p:nvPr>
            <p:ph type="body" sz="quarter" idx="22"/>
          </p:nvPr>
        </p:nvSpPr>
        <p:spPr/>
        <p:txBody>
          <a:bodyPr/>
          <a:lstStyle/>
          <a:p>
            <a:r>
              <a:rPr lang="en-US" sz="4400" dirty="0"/>
              <a:t>Here we present the </a:t>
            </a:r>
            <a:r>
              <a:rPr lang="en-US" sz="4400" dirty="0" err="1"/>
              <a:t>HARDWARE.astronomy</a:t>
            </a:r>
            <a:r>
              <a:rPr lang="en-US" sz="4400" dirty="0"/>
              <a:t> Housekeeping Box (</a:t>
            </a:r>
            <a:r>
              <a:rPr lang="en-US" sz="4400" dirty="0" err="1"/>
              <a:t>H.aHkBox</a:t>
            </a:r>
            <a:r>
              <a:rPr lang="en-US" sz="4400" dirty="0"/>
              <a:t>). The </a:t>
            </a:r>
            <a:r>
              <a:rPr lang="en-US" sz="4400" dirty="0" err="1"/>
              <a:t>H.aHkBox</a:t>
            </a:r>
            <a:r>
              <a:rPr lang="en-US" sz="4400" dirty="0"/>
              <a:t> is a low-cost open-source temperature monitoring and control system. It employs existing open-source devices (</a:t>
            </a:r>
            <a:r>
              <a:rPr lang="en-US" sz="4400" dirty="0" err="1"/>
              <a:t>e.g</a:t>
            </a:r>
            <a:r>
              <a:rPr lang="en-US" sz="4400" dirty="0"/>
              <a:t> Arduino, </a:t>
            </a:r>
            <a:r>
              <a:rPr lang="en-US" sz="4400" dirty="0" err="1"/>
              <a:t>RaspberryPi</a:t>
            </a:r>
            <a:r>
              <a:rPr lang="en-US" sz="4400" dirty="0"/>
              <a:t>) to reduce costs while also limiting the complexity of the development. The </a:t>
            </a:r>
            <a:r>
              <a:rPr lang="en-US" sz="4400" dirty="0" err="1"/>
              <a:t>H.aHkBox</a:t>
            </a:r>
            <a:r>
              <a:rPr lang="en-US" sz="4400" dirty="0"/>
              <a:t> features a chassis with a variety of capabilities, a control computer, and 10 expansion slots that can be populated by expansion cards. The first deployment of the </a:t>
            </a:r>
            <a:r>
              <a:rPr lang="en-US" sz="4400" dirty="0" err="1"/>
              <a:t>H.aHkBox</a:t>
            </a:r>
            <a:r>
              <a:rPr lang="en-US" sz="4400" dirty="0"/>
              <a:t> will be for the ZEUS-2 submillimeter grating spectrometer. As such the modular cards will include AC and DC excited 4-wire bridges, 2-wire bridge, and PID controller card. The system can output up to 200W, and achieve sub-millikelvin temperature sensing accuracy. Design, firmware, software and parts list will be published online allowing for other projects to adopt the system and create custom expansion cards as needed. Here we provide an overview of the project, initial layout of the chassis, electrical design, and specifications, as well as a proto-type expansion card.</a:t>
            </a:r>
          </a:p>
          <a:p>
            <a:endParaRPr lang="en-US" sz="4400" dirty="0"/>
          </a:p>
        </p:txBody>
      </p:sp>
      <p:sp>
        <p:nvSpPr>
          <p:cNvPr id="13" name="Text Placeholder 12">
            <a:extLst>
              <a:ext uri="{FF2B5EF4-FFF2-40B4-BE49-F238E27FC236}">
                <a16:creationId xmlns:a16="http://schemas.microsoft.com/office/drawing/2014/main" id="{87ABDD5F-24B9-4E5C-BF4E-989F1CB5932D}"/>
              </a:ext>
            </a:extLst>
          </p:cNvPr>
          <p:cNvSpPr>
            <a:spLocks noGrp="1"/>
          </p:cNvSpPr>
          <p:nvPr>
            <p:ph type="body" sz="quarter" idx="23"/>
          </p:nvPr>
        </p:nvSpPr>
        <p:spPr/>
        <p:txBody>
          <a:bodyPr/>
          <a:lstStyle/>
          <a:p>
            <a:r>
              <a:rPr lang="en-US" dirty="0"/>
              <a:t>Background</a:t>
            </a:r>
          </a:p>
        </p:txBody>
      </p:sp>
      <p:sp>
        <p:nvSpPr>
          <p:cNvPr id="14" name="Text Placeholder 13">
            <a:extLst>
              <a:ext uri="{FF2B5EF4-FFF2-40B4-BE49-F238E27FC236}">
                <a16:creationId xmlns:a16="http://schemas.microsoft.com/office/drawing/2014/main" id="{9800B035-93C1-4E71-968D-3705B6A63D89}"/>
              </a:ext>
            </a:extLst>
          </p:cNvPr>
          <p:cNvSpPr>
            <a:spLocks noGrp="1"/>
          </p:cNvSpPr>
          <p:nvPr>
            <p:ph type="body" sz="quarter" idx="26"/>
          </p:nvPr>
        </p:nvSpPr>
        <p:spPr/>
        <p:txBody>
          <a:bodyPr/>
          <a:lstStyle/>
          <a:p>
            <a:endParaRPr lang="en-US"/>
          </a:p>
        </p:txBody>
      </p:sp>
      <p:sp>
        <p:nvSpPr>
          <p:cNvPr id="15" name="Content Placeholder 14">
            <a:extLst>
              <a:ext uri="{FF2B5EF4-FFF2-40B4-BE49-F238E27FC236}">
                <a16:creationId xmlns:a16="http://schemas.microsoft.com/office/drawing/2014/main" id="{8B6CAD44-3F81-4034-B604-AA9FD78177C6}"/>
              </a:ext>
            </a:extLst>
          </p:cNvPr>
          <p:cNvSpPr>
            <a:spLocks noGrp="1"/>
          </p:cNvSpPr>
          <p:nvPr>
            <p:ph sz="quarter" idx="30"/>
          </p:nvPr>
        </p:nvSpPr>
        <p:spPr/>
        <p:txBody>
          <a:bodyPr/>
          <a:lstStyle/>
          <a:p>
            <a:endParaRPr lang="en-US"/>
          </a:p>
        </p:txBody>
      </p:sp>
      <p:sp>
        <p:nvSpPr>
          <p:cNvPr id="16" name="Content Placeholder 15">
            <a:extLst>
              <a:ext uri="{FF2B5EF4-FFF2-40B4-BE49-F238E27FC236}">
                <a16:creationId xmlns:a16="http://schemas.microsoft.com/office/drawing/2014/main" id="{97EA5052-675E-44E8-A7DB-2B4A9A6C47AA}"/>
              </a:ext>
            </a:extLst>
          </p:cNvPr>
          <p:cNvSpPr>
            <a:spLocks noGrp="1"/>
          </p:cNvSpPr>
          <p:nvPr>
            <p:ph sz="quarter" idx="31"/>
          </p:nvPr>
        </p:nvSpPr>
        <p:spPr/>
        <p:txBody>
          <a:bodyPr/>
          <a:lstStyle/>
          <a:p>
            <a:endParaRPr lang="en-US"/>
          </a:p>
        </p:txBody>
      </p:sp>
      <p:sp>
        <p:nvSpPr>
          <p:cNvPr id="17" name="Content Placeholder 16">
            <a:extLst>
              <a:ext uri="{FF2B5EF4-FFF2-40B4-BE49-F238E27FC236}">
                <a16:creationId xmlns:a16="http://schemas.microsoft.com/office/drawing/2014/main" id="{83AD833A-B666-4F93-9FD7-F10611FBB55F}"/>
              </a:ext>
            </a:extLst>
          </p:cNvPr>
          <p:cNvSpPr>
            <a:spLocks noGrp="1"/>
          </p:cNvSpPr>
          <p:nvPr>
            <p:ph sz="quarter" idx="32"/>
          </p:nvPr>
        </p:nvSpPr>
        <p:spPr/>
        <p:txBody>
          <a:bodyPr/>
          <a:lstStyle/>
          <a:p>
            <a:endParaRPr lang="en-US"/>
          </a:p>
        </p:txBody>
      </p:sp>
      <p:sp>
        <p:nvSpPr>
          <p:cNvPr id="18" name="Content Placeholder 17">
            <a:extLst>
              <a:ext uri="{FF2B5EF4-FFF2-40B4-BE49-F238E27FC236}">
                <a16:creationId xmlns:a16="http://schemas.microsoft.com/office/drawing/2014/main" id="{F7F29801-C2AF-43EC-A4A5-7CFA59CA23F6}"/>
              </a:ext>
            </a:extLst>
          </p:cNvPr>
          <p:cNvSpPr>
            <a:spLocks noGrp="1"/>
          </p:cNvSpPr>
          <p:nvPr>
            <p:ph sz="quarter" idx="33"/>
          </p:nvPr>
        </p:nvSpPr>
        <p:spPr/>
        <p:txBody>
          <a:bodyPr/>
          <a:lstStyle/>
          <a:p>
            <a:endParaRPr lang="en-US"/>
          </a:p>
        </p:txBody>
      </p:sp>
      <p:sp>
        <p:nvSpPr>
          <p:cNvPr id="19" name="Content Placeholder 18">
            <a:extLst>
              <a:ext uri="{FF2B5EF4-FFF2-40B4-BE49-F238E27FC236}">
                <a16:creationId xmlns:a16="http://schemas.microsoft.com/office/drawing/2014/main" id="{24BBE4EF-2309-4D9B-BF94-B9D2FD7ADAA7}"/>
              </a:ext>
            </a:extLst>
          </p:cNvPr>
          <p:cNvSpPr>
            <a:spLocks noGrp="1"/>
          </p:cNvSpPr>
          <p:nvPr>
            <p:ph sz="quarter" idx="4294967295"/>
          </p:nvPr>
        </p:nvSpPr>
        <p:spPr>
          <a:xfrm>
            <a:off x="12758749" y="23774400"/>
            <a:ext cx="10215551" cy="8699864"/>
          </a:xfrm>
        </p:spPr>
        <p:txBody>
          <a:bodyPr/>
          <a:lstStyle/>
          <a:p>
            <a:endParaRPr lang="en-US" dirty="0"/>
          </a:p>
        </p:txBody>
      </p:sp>
      <p:sp>
        <p:nvSpPr>
          <p:cNvPr id="20" name="Content Placeholder 19">
            <a:extLst>
              <a:ext uri="{FF2B5EF4-FFF2-40B4-BE49-F238E27FC236}">
                <a16:creationId xmlns:a16="http://schemas.microsoft.com/office/drawing/2014/main" id="{9DFDFFE3-A3BD-4C01-8BF3-15807CC093A0}"/>
              </a:ext>
            </a:extLst>
          </p:cNvPr>
          <p:cNvSpPr>
            <a:spLocks noGrp="1"/>
          </p:cNvSpPr>
          <p:nvPr>
            <p:ph sz="quarter" idx="35"/>
          </p:nvPr>
        </p:nvSpPr>
        <p:spPr/>
        <p:txBody>
          <a:bodyPr/>
          <a:lstStyle/>
          <a:p>
            <a:endParaRPr lang="en-US"/>
          </a:p>
        </p:txBody>
      </p:sp>
      <p:sp>
        <p:nvSpPr>
          <p:cNvPr id="21" name="Text Placeholder 20">
            <a:extLst>
              <a:ext uri="{FF2B5EF4-FFF2-40B4-BE49-F238E27FC236}">
                <a16:creationId xmlns:a16="http://schemas.microsoft.com/office/drawing/2014/main" id="{B51C2CD7-0AA9-4779-9598-DB14BB56F675}"/>
              </a:ext>
            </a:extLst>
          </p:cNvPr>
          <p:cNvSpPr>
            <a:spLocks noGrp="1"/>
          </p:cNvSpPr>
          <p:nvPr>
            <p:ph type="body" sz="quarter" idx="36"/>
          </p:nvPr>
        </p:nvSpPr>
        <p:spPr/>
        <p:txBody>
          <a:bodyPr/>
          <a:lstStyle/>
          <a:p>
            <a:endParaRPr lang="en-US"/>
          </a:p>
        </p:txBody>
      </p:sp>
      <p:sp>
        <p:nvSpPr>
          <p:cNvPr id="22" name="Text Placeholder 21">
            <a:extLst>
              <a:ext uri="{FF2B5EF4-FFF2-40B4-BE49-F238E27FC236}">
                <a16:creationId xmlns:a16="http://schemas.microsoft.com/office/drawing/2014/main" id="{E2EBAC84-EA36-423E-A369-4D22AB4347E0}"/>
              </a:ext>
            </a:extLst>
          </p:cNvPr>
          <p:cNvSpPr>
            <a:spLocks noGrp="1"/>
          </p:cNvSpPr>
          <p:nvPr>
            <p:ph type="body" sz="quarter" idx="37"/>
          </p:nvPr>
        </p:nvSpPr>
        <p:spPr/>
        <p:txBody>
          <a:bodyPr/>
          <a:lstStyle/>
          <a:p>
            <a:r>
              <a:rPr lang="en-US" dirty="0"/>
              <a:t>Requirements</a:t>
            </a:r>
          </a:p>
        </p:txBody>
      </p:sp>
      <p:sp>
        <p:nvSpPr>
          <p:cNvPr id="23" name="Text Placeholder 22">
            <a:extLst>
              <a:ext uri="{FF2B5EF4-FFF2-40B4-BE49-F238E27FC236}">
                <a16:creationId xmlns:a16="http://schemas.microsoft.com/office/drawing/2014/main" id="{FDFD00DF-88C7-491B-B039-2DB1508914E9}"/>
              </a:ext>
            </a:extLst>
          </p:cNvPr>
          <p:cNvSpPr>
            <a:spLocks noGrp="1"/>
          </p:cNvSpPr>
          <p:nvPr>
            <p:ph type="body" sz="quarter" idx="38"/>
          </p:nvPr>
        </p:nvSpPr>
        <p:spPr/>
        <p:txBody>
          <a:bodyPr/>
          <a:lstStyle/>
          <a:p>
            <a:endParaRPr lang="en-US"/>
          </a:p>
        </p:txBody>
      </p:sp>
      <p:sp>
        <p:nvSpPr>
          <p:cNvPr id="24" name="Text Placeholder 23">
            <a:extLst>
              <a:ext uri="{FF2B5EF4-FFF2-40B4-BE49-F238E27FC236}">
                <a16:creationId xmlns:a16="http://schemas.microsoft.com/office/drawing/2014/main" id="{DACFAED9-D6D4-412D-8724-D7C43576E36A}"/>
              </a:ext>
            </a:extLst>
          </p:cNvPr>
          <p:cNvSpPr>
            <a:spLocks noGrp="1"/>
          </p:cNvSpPr>
          <p:nvPr>
            <p:ph type="body" sz="quarter" idx="4294967295"/>
          </p:nvPr>
        </p:nvSpPr>
        <p:spPr>
          <a:xfrm rot="16200000">
            <a:off x="19005465" y="27846541"/>
            <a:ext cx="9144000" cy="831273"/>
          </a:xfrm>
        </p:spPr>
        <p:txBody>
          <a:bodyPr/>
          <a:lstStyle/>
          <a:p>
            <a:endParaRPr lang="en-US"/>
          </a:p>
        </p:txBody>
      </p:sp>
      <p:sp>
        <p:nvSpPr>
          <p:cNvPr id="25" name="Text Placeholder 24">
            <a:extLst>
              <a:ext uri="{FF2B5EF4-FFF2-40B4-BE49-F238E27FC236}">
                <a16:creationId xmlns:a16="http://schemas.microsoft.com/office/drawing/2014/main" id="{F2B701CD-474A-4236-A996-8E312A0EA257}"/>
              </a:ext>
            </a:extLst>
          </p:cNvPr>
          <p:cNvSpPr>
            <a:spLocks noGrp="1"/>
          </p:cNvSpPr>
          <p:nvPr>
            <p:ph type="body" sz="quarter" idx="40"/>
          </p:nvPr>
        </p:nvSpPr>
        <p:spPr/>
        <p:txBody>
          <a:bodyPr/>
          <a:lstStyle/>
          <a:p>
            <a:endParaRPr lang="en-US"/>
          </a:p>
        </p:txBody>
      </p:sp>
      <p:sp>
        <p:nvSpPr>
          <p:cNvPr id="26" name="Text Placeholder 25">
            <a:extLst>
              <a:ext uri="{FF2B5EF4-FFF2-40B4-BE49-F238E27FC236}">
                <a16:creationId xmlns:a16="http://schemas.microsoft.com/office/drawing/2014/main" id="{004715DA-08D9-419F-A855-5427A920BD1A}"/>
              </a:ext>
            </a:extLst>
          </p:cNvPr>
          <p:cNvSpPr>
            <a:spLocks noGrp="1"/>
          </p:cNvSpPr>
          <p:nvPr>
            <p:ph type="body" sz="quarter" idx="41"/>
          </p:nvPr>
        </p:nvSpPr>
        <p:spPr/>
        <p:txBody>
          <a:bodyPr/>
          <a:lstStyle/>
          <a:p>
            <a:endParaRPr lang="en-US"/>
          </a:p>
        </p:txBody>
      </p:sp>
      <p:sp>
        <p:nvSpPr>
          <p:cNvPr id="27" name="Text Placeholder 26">
            <a:extLst>
              <a:ext uri="{FF2B5EF4-FFF2-40B4-BE49-F238E27FC236}">
                <a16:creationId xmlns:a16="http://schemas.microsoft.com/office/drawing/2014/main" id="{4BE8F877-C59D-4EFA-99AA-7DEB0ECBAE49}"/>
              </a:ext>
            </a:extLst>
          </p:cNvPr>
          <p:cNvSpPr>
            <a:spLocks noGrp="1"/>
          </p:cNvSpPr>
          <p:nvPr>
            <p:ph type="body" sz="quarter" idx="42"/>
          </p:nvPr>
        </p:nvSpPr>
        <p:spPr/>
        <p:txBody>
          <a:bodyPr/>
          <a:lstStyle/>
          <a:p>
            <a:endParaRPr lang="en-US"/>
          </a:p>
        </p:txBody>
      </p:sp>
      <p:sp>
        <p:nvSpPr>
          <p:cNvPr id="28" name="Text Placeholder 27">
            <a:extLst>
              <a:ext uri="{FF2B5EF4-FFF2-40B4-BE49-F238E27FC236}">
                <a16:creationId xmlns:a16="http://schemas.microsoft.com/office/drawing/2014/main" id="{C5BF858E-054C-4DD1-BF87-B624BD1822F8}"/>
              </a:ext>
            </a:extLst>
          </p:cNvPr>
          <p:cNvSpPr>
            <a:spLocks noGrp="1"/>
          </p:cNvSpPr>
          <p:nvPr>
            <p:ph type="body" sz="quarter" idx="43"/>
          </p:nvPr>
        </p:nvSpPr>
        <p:spPr/>
        <p:txBody>
          <a:bodyPr/>
          <a:lstStyle/>
          <a:p>
            <a:endParaRPr lang="en-US"/>
          </a:p>
        </p:txBody>
      </p:sp>
      <p:sp>
        <p:nvSpPr>
          <p:cNvPr id="29" name="Text Placeholder 28">
            <a:extLst>
              <a:ext uri="{FF2B5EF4-FFF2-40B4-BE49-F238E27FC236}">
                <a16:creationId xmlns:a16="http://schemas.microsoft.com/office/drawing/2014/main" id="{3A659D8F-2240-4F93-9518-7E221AA7EA54}"/>
              </a:ext>
            </a:extLst>
          </p:cNvPr>
          <p:cNvSpPr>
            <a:spLocks noGrp="1"/>
          </p:cNvSpPr>
          <p:nvPr>
            <p:ph type="body" sz="quarter" idx="44"/>
          </p:nvPr>
        </p:nvSpPr>
        <p:spPr/>
        <p:txBody>
          <a:bodyPr/>
          <a:lstStyle/>
          <a:p>
            <a:endParaRPr lang="en-US"/>
          </a:p>
        </p:txBody>
      </p:sp>
      <p:sp>
        <p:nvSpPr>
          <p:cNvPr id="30" name="Picture Placeholder 29">
            <a:extLst>
              <a:ext uri="{FF2B5EF4-FFF2-40B4-BE49-F238E27FC236}">
                <a16:creationId xmlns:a16="http://schemas.microsoft.com/office/drawing/2014/main" id="{E6DAF7BB-F8B2-44E4-9F70-20FF2744E775}"/>
              </a:ext>
            </a:extLst>
          </p:cNvPr>
          <p:cNvSpPr>
            <a:spLocks noGrp="1"/>
          </p:cNvSpPr>
          <p:nvPr>
            <p:ph type="pic" sz="quarter" idx="45"/>
          </p:nvPr>
        </p:nvSpPr>
        <p:spPr/>
      </p:sp>
    </p:spTree>
    <p:extLst>
      <p:ext uri="{BB962C8B-B14F-4D97-AF65-F5344CB8AC3E}">
        <p14:creationId xmlns:p14="http://schemas.microsoft.com/office/powerpoint/2010/main" val="1741166585"/>
      </p:ext>
    </p:extLst>
  </p:cSld>
  <p:clrMapOvr>
    <a:masterClrMapping/>
  </p:clrMapOvr>
</p:sld>
</file>

<file path=ppt/theme/theme1.xml><?xml version="1.0" encoding="utf-8"?>
<a:theme xmlns:a="http://schemas.openxmlformats.org/drawingml/2006/main" name="Standardformgivning">
  <a:themeElements>
    <a:clrScheme name="Custom 1">
      <a:dk1>
        <a:sysClr val="windowText" lastClr="000000"/>
      </a:dk1>
      <a:lt1>
        <a:sysClr val="window" lastClr="FFFFFF"/>
      </a:lt1>
      <a:dk2>
        <a:srgbClr val="242852"/>
      </a:dk2>
      <a:lt2>
        <a:srgbClr val="ACCBF9"/>
      </a:lt2>
      <a:accent1>
        <a:srgbClr val="629DD1"/>
      </a:accent1>
      <a:accent2>
        <a:srgbClr val="9348F6"/>
      </a:accent2>
      <a:accent3>
        <a:srgbClr val="7F8FA9"/>
      </a:accent3>
      <a:accent4>
        <a:srgbClr val="4B08A1"/>
      </a:accent4>
      <a:accent5>
        <a:srgbClr val="5AA2AE"/>
      </a:accent5>
      <a:accent6>
        <a:srgbClr val="9D90A0"/>
      </a:accent6>
      <a:hlink>
        <a:srgbClr val="297FD5"/>
      </a:hlink>
      <a:folHlink>
        <a:srgbClr val="3EBBF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sz="34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sz="3400" b="0" i="0" u="none" strike="noStrike" cap="none" normalizeH="0" baseline="0" smtClean="0">
            <a:ln>
              <a:noFill/>
            </a:ln>
            <a:solidFill>
              <a:srgbClr val="000000"/>
            </a:solidFill>
            <a:effectLst/>
            <a:latin typeface="Arial" charset="0"/>
          </a:defRPr>
        </a:defPPr>
      </a:lstStyle>
    </a:lnDef>
    <a:txDef>
      <a:spPr>
        <a:noFill/>
      </a:spPr>
      <a:bodyPr wrap="none" rtlCol="0" anchor="b">
        <a:spAutoFit/>
      </a:bodyPr>
      <a:lstStyle>
        <a:defPPr>
          <a:defRPr sz="10000" b="1" dirty="0">
            <a:solidFill>
              <a:schemeClr val="bg1"/>
            </a:solidFill>
            <a:latin typeface="+mj-lt"/>
          </a:defRPr>
        </a:defPPr>
      </a:lstStyle>
    </a:tx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13851</TotalTime>
  <Words>207</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Century Gothic</vt:lpstr>
      <vt:lpstr>Georgia</vt:lpstr>
      <vt:lpstr>Segoe UI Symbol</vt:lpstr>
      <vt:lpstr>Times New Roman</vt:lpstr>
      <vt:lpstr>Trebuchet MS</vt:lpstr>
      <vt:lpstr>Standardformgivning</vt:lpstr>
      <vt:lpstr>HARDWARE.astronomy: Housekeeping Box (H.aHkBox) </vt:lpstr>
    </vt:vector>
  </TitlesOfParts>
  <Company>Kopieringshuset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Model to Explain the CII deficit</dc:title>
  <dc:creator>Carl Ferkinhoff</dc:creator>
  <cp:lastModifiedBy>Adam Stammer</cp:lastModifiedBy>
  <cp:revision>467</cp:revision>
  <cp:lastPrinted>2014-06-20T15:59:52Z</cp:lastPrinted>
  <dcterms:created xsi:type="dcterms:W3CDTF">2001-10-15T06:35:57Z</dcterms:created>
  <dcterms:modified xsi:type="dcterms:W3CDTF">2019-11-12T16:06:02Z</dcterms:modified>
</cp:coreProperties>
</file>