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F952-CA9C-4A26-9627-09F3B0C5D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Hardware.Astronomy</a:t>
            </a:r>
            <a:r>
              <a:rPr lang="en-US" dirty="0"/>
              <a:t> Housekeeping Box (</a:t>
            </a:r>
            <a:r>
              <a:rPr lang="en-US" dirty="0" err="1"/>
              <a:t>H.aCKBox</a:t>
            </a:r>
            <a:r>
              <a:rPr lang="en-US" dirty="0"/>
              <a:t>) Chassis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9FB3A-E25E-4560-A4CD-65B60B2F1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 Worked On By Adam Stammer</a:t>
            </a:r>
          </a:p>
        </p:txBody>
      </p:sp>
    </p:spTree>
    <p:extLst>
      <p:ext uri="{BB962C8B-B14F-4D97-AF65-F5344CB8AC3E}">
        <p14:creationId xmlns:p14="http://schemas.microsoft.com/office/powerpoint/2010/main" val="239535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A903-9C35-4712-B5DF-15DCC2EC9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61622" cy="4601183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B5BD4-F2CF-4BF3-B33F-207DBE8E8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Project Goal</a:t>
            </a:r>
          </a:p>
          <a:p>
            <a:pPr marL="0" indent="0">
              <a:buNone/>
            </a:pPr>
            <a:r>
              <a:rPr lang="en-US" dirty="0"/>
              <a:t>To design and build an open source, modular Eurocard system to be used as control equipment with the ZEUS2 while keeping costs down</a:t>
            </a:r>
          </a:p>
          <a:p>
            <a:pPr marL="0" indent="0">
              <a:buNone/>
            </a:pPr>
            <a:r>
              <a:rPr lang="en-US" b="1" dirty="0"/>
              <a:t>My Goals</a:t>
            </a:r>
          </a:p>
          <a:p>
            <a:r>
              <a:rPr lang="en-US" dirty="0"/>
              <a:t>Design Prototyping Card to aid in development</a:t>
            </a:r>
          </a:p>
          <a:p>
            <a:r>
              <a:rPr lang="en-US" dirty="0"/>
              <a:t>Design Eurocard Backplane to connect and control modular cards</a:t>
            </a:r>
          </a:p>
          <a:p>
            <a:r>
              <a:rPr lang="en-US" dirty="0"/>
              <a:t>Choose Case and Power Supplies</a:t>
            </a:r>
          </a:p>
          <a:p>
            <a:r>
              <a:rPr lang="en-US" dirty="0"/>
              <a:t>Program Controller as foundation for card interaction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9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2">
            <a:extLst>
              <a:ext uri="{FF2B5EF4-FFF2-40B4-BE49-F238E27FC236}">
                <a16:creationId xmlns:a16="http://schemas.microsoft.com/office/drawing/2014/main" id="{AF37826C-4A8B-4AA5-BE8C-A755B1970A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BFB47C81-5765-4486-9BD1-E0EB32F4A0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26">
            <a:extLst>
              <a:ext uri="{FF2B5EF4-FFF2-40B4-BE49-F238E27FC236}">
                <a16:creationId xmlns:a16="http://schemas.microsoft.com/office/drawing/2014/main" id="{3AFD7E30-4FA2-4EF8-BB3C-096AAC3EE2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C4BC7293-0492-4B68-88EF-6362B3E9BB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A10FD-364D-413F-8DA5-5CB3FE38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spc="-100"/>
              <a:t>Chassis Render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300B01-3B7F-4819-AB25-8F4E66C0D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372" r="11780" b="1"/>
          <a:stretch/>
        </p:blipFill>
        <p:spPr>
          <a:xfrm>
            <a:off x="5120640" y="759599"/>
            <a:ext cx="6367271" cy="533065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F22716B-0B4A-4DF5-8C68-165745EDFA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880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8D8C5A-D6A8-4B82-A915-65B3BE9DE6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4306A5-A549-4C0D-A7D2-34D4D4A996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9854EA4-C2EA-4CC9-AB13-F4357EA50E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C9BC5A-12D7-407E-B635-9C0CD487E1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0CB23-3D20-4AB9-9755-D232D4E6B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Card Render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7750FC-02F2-4F82-9E84-E3EDDD3ED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652" r="7514" b="1"/>
          <a:stretch/>
        </p:blipFill>
        <p:spPr>
          <a:xfrm>
            <a:off x="5120640" y="759599"/>
            <a:ext cx="6367271" cy="53306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5CA3B5C-C1FB-42DE-B567-1CC43D2645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956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8A6A-000C-4500-956C-34FF0F48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 Card (P-Card)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5D022-B4D4-4E6C-ABF5-F31810542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021253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Male Socket, Female Socket, Breadboard, High Power Banana Jacks, Double Length For Easy Access</a:t>
            </a:r>
          </a:p>
        </p:txBody>
      </p:sp>
    </p:spTree>
    <p:extLst>
      <p:ext uri="{BB962C8B-B14F-4D97-AF65-F5344CB8AC3E}">
        <p14:creationId xmlns:p14="http://schemas.microsoft.com/office/powerpoint/2010/main" val="382993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6B44E-1144-4020-8955-92AAB5ABD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6BDDD-4F07-4FB0-9762-43D501ECB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247495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Sockets, Power, SPI, HP Signal I/O, 9 4-pin signal I/</a:t>
            </a:r>
            <a:r>
              <a:rPr lang="en-US" dirty="0" err="1">
                <a:latin typeface="+mj-lt"/>
              </a:rPr>
              <a:t>Os</a:t>
            </a:r>
            <a:r>
              <a:rPr lang="en-US" dirty="0">
                <a:latin typeface="+mj-lt"/>
              </a:rPr>
              <a:t> per card, Arduino Controller (with I2C), On board Temperature Sensors, 7-segment digit display, 5Volt and 20Volt Power, Raspberry Pi (with I2C), Interrupts from Arduino and Pi</a:t>
            </a:r>
          </a:p>
        </p:txBody>
      </p:sp>
    </p:spTree>
    <p:extLst>
      <p:ext uri="{BB962C8B-B14F-4D97-AF65-F5344CB8AC3E}">
        <p14:creationId xmlns:p14="http://schemas.microsoft.com/office/powerpoint/2010/main" val="31818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C154-460A-4F6C-9DC7-D57DFCBA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DDD42-37C9-454C-9BF9-E86C7040C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Finish Technical Guide</a:t>
            </a:r>
          </a:p>
          <a:p>
            <a:r>
              <a:rPr lang="en-US" dirty="0"/>
              <a:t>Summarize completed work</a:t>
            </a:r>
          </a:p>
          <a:p>
            <a:r>
              <a:rPr lang="en-US" dirty="0"/>
              <a:t>Guide future designers and end users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Finish Backplane PCB Layout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Build and Test Everything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Program Controllers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Design/Build Cards</a:t>
            </a:r>
          </a:p>
        </p:txBody>
      </p:sp>
    </p:spTree>
    <p:extLst>
      <p:ext uri="{BB962C8B-B14F-4D97-AF65-F5344CB8AC3E}">
        <p14:creationId xmlns:p14="http://schemas.microsoft.com/office/powerpoint/2010/main" val="103941864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1462</TotalTime>
  <Words>182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Hardware.Astronomy Housekeeping Box (H.aCKBox) Chassis </vt:lpstr>
      <vt:lpstr>Context</vt:lpstr>
      <vt:lpstr>Chassis Render</vt:lpstr>
      <vt:lpstr>Card Render</vt:lpstr>
      <vt:lpstr>Prototyping Card (P-Card)</vt:lpstr>
      <vt:lpstr>Backplane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H.aCKBox Chassis</dc:title>
  <dc:creator>Adam Stammer</dc:creator>
  <cp:lastModifiedBy>Adam Stammer</cp:lastModifiedBy>
  <cp:revision>12</cp:revision>
  <dcterms:created xsi:type="dcterms:W3CDTF">2019-07-31T17:16:17Z</dcterms:created>
  <dcterms:modified xsi:type="dcterms:W3CDTF">2019-08-02T16:10:44Z</dcterms:modified>
</cp:coreProperties>
</file>