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6DE1A39-7F30-479B-8391-469721771368}">
  <a:tblStyle styleId="{26DE1A39-7F30-479B-8391-469721771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A5116DF-DD1A-436C-8BE2-679D772447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80/01449290210123354" TargetMode="External"/><Relationship Id="rId4" Type="http://schemas.openxmlformats.org/officeDocument/2006/relationships/hyperlink" Target="https://doi.org/10.1080/01449290210123354" TargetMode="External"/><Relationship Id="rId5" Type="http://schemas.openxmlformats.org/officeDocument/2006/relationships/hyperlink" Target="https://doi.org/10.1080/0144929021012335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SDSU Campus Network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Mitchell Wilber &amp;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Stammer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Briggs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Union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Brown Hall</a:t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54" y="1873625"/>
            <a:ext cx="1820850" cy="13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Coverage</a:t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routers throughout areas of limited coverage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Emphasize areas of (potential) common internet use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Activate ethernet ports in common areas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Day rooms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 Union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Briggs walk-in study rooms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Success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statistics of network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increase/decrease in use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in type of use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Retest coverage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increase/decrease in coverage and speeds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Afzaal H. Seyal, Mohd. Noah Abd. Rahman &amp; Md. Mahbubur Rahim. (2010) Determinants of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Use of the Internet: A Structural Equation Model, Behaviour &amp;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Technology, 21:1, 71-86, DOI: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10.1080/01449290210123354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South Dakota Board of Regents. Policy Manual. 2018. South Dakota.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Steve Jones. (2003). Let the Games Begin: Gaming Technology and Entertainment Among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Students. Pew Internet &amp; American Life Project .</a:t>
            </a:r>
            <a:endParaRPr sz="12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  <a:hlinkClick r:id="rId5"/>
            </a:endParaRPr>
          </a:p>
          <a:p>
            <a:pPr indent="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Rayan, A., Dadoul, A.M., Jabareen, H. et al. Int J Ment Health Addiction (2017) 15: 118.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https://doi.org/10.1007/s11469-016-9658-2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Behaviour and Information Technology (2002)</a:t>
            </a:r>
            <a:endParaRPr/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470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Surveyed students and professors at 166 universities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Experience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Perceived Value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International Journal of Mental Health and </a:t>
            </a:r>
            <a:r>
              <a:rPr lang="en"/>
              <a:t>Addiction</a:t>
            </a:r>
            <a:r>
              <a:rPr lang="en"/>
              <a:t> (2017)</a:t>
            </a:r>
            <a:endParaRPr/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680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96% of University Students polled use the internet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impact outweighs the negative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Measurements</a:t>
            </a:r>
            <a:endParaRPr/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ZTE Axon Pro (Android 6.0.1)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“Wifi Analyzer” by farproc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Signal Strength (dBm)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“Speedtest by Ookla” by Ookla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Download/Upload Speeds (Mbit)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(ms)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Jitter (ms)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338" y="152400"/>
            <a:ext cx="700133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Shape 93"/>
          <p:cNvGraphicFramePr/>
          <p:nvPr/>
        </p:nvGraphicFramePr>
        <p:xfrm>
          <a:off x="952475" y="508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{26DE1A39-7F30-479B-8391-469721771368}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1000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Briggs Library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Strength (dBm)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Download (Mbits/sec)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Upload (Mbits/sec)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Ping (ms)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Jitter(ms)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Study Rooms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Study Rooms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Center Desks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15.7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West Desks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West Study Rooms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North Desks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-68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" name="Shape 98"/>
          <p:cNvGraphicFramePr/>
          <p:nvPr/>
        </p:nvGraphicFramePr>
        <p:xfrm>
          <a:off x="1485913" y="61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{AA5116DF-DD1A-436C-8BE2-679D7724471E}</a:tableStyleId>
              </a:tblPr>
              <a:tblGrid>
                <a:gridCol w="1050575"/>
                <a:gridCol w="853600"/>
                <a:gridCol w="853600"/>
                <a:gridCol w="853600"/>
                <a:gridCol w="853600"/>
                <a:gridCol w="853600"/>
                <a:gridCol w="853600"/>
              </a:tblGrid>
              <a:tr h="279400">
                <a:tc gridSpan="7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SDSU Wellness Center</a:t>
                      </a:r>
                      <a:endParaRPr b="1"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Strength (dBm)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Download (Mbits)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Upload (Mbits)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Ping (ms)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Jitter(ms)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Side Machines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1078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Northwest Corner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Northeast Corner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&lt;-90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Southeast Corner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40.2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 Water Fountain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Front Lobby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Connection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Acceptable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87" y="0"/>
            <a:ext cx="71812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