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392edd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392edd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392edd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392edd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392edd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392edd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392edd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392edd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392edd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392edd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392edd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392edd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eepdotweb.com/2019/04/21/wall-street-market-exit-scamming-do-not-deposi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Wallstreet Market Exit Scam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Stammer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Darkweb Markets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via Special Browser Easily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Anonymous But Require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Cryptocurrency Payments via Escrow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Account Based Wallets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Last Less Than 2 Years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Scam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Wallstreet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Emptied Account Wallets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Blackmailed With Information Leak Threats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$30 Million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Provocation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Dream Market Recently Shutdown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Buyer/Seller Migration to Wallstreet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Pushes Law Enforcement Attention Elsewhere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Prospect of Rebuilding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shift in a large crime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View on Technology/Darkweb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Speech/Whistleblowing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Censorship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Ethical 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“Criminals scamming criminals”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https://www.deepdotweb.com/2019/04/21/wall-street-market-exit-scamming-do-not-deposit/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2277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