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0758-77D7-4282-B36F-462F42A79E32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2427-F5C2-454A-83FD-21D8E6C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725" y="206631"/>
            <a:ext cx="5446506" cy="83889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20930" y="387443"/>
            <a:ext cx="371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</a:t>
            </a:r>
            <a:r>
              <a:rPr lang="en-US" smtClean="0"/>
              <a:t>pic.nypl.org/constituents/1390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57675" y="646018"/>
            <a:ext cx="1552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dcterms:Agent</a:t>
            </a:r>
          </a:p>
        </p:txBody>
      </p:sp>
      <p:sp>
        <p:nvSpPr>
          <p:cNvPr id="78" name="Oval 77"/>
          <p:cNvSpPr/>
          <p:nvPr/>
        </p:nvSpPr>
        <p:spPr>
          <a:xfrm>
            <a:off x="898102" y="2915798"/>
            <a:ext cx="4271749" cy="83493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148669" y="3354401"/>
            <a:ext cx="1770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chemeClr val="accent5"/>
                </a:solidFill>
              </a:rPr>
              <a:t>a dcterms:Location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69811" y="3079789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http://pic.nypl.org/addresses/111300</a:t>
            </a:r>
          </a:p>
        </p:txBody>
      </p:sp>
      <p:cxnSp>
        <p:nvCxnSpPr>
          <p:cNvPr id="86" name="Straight Arrow Connector 85"/>
          <p:cNvCxnSpPr>
            <a:stCxn id="78" idx="0"/>
            <a:endCxn id="2" idx="4"/>
          </p:cNvCxnSpPr>
          <p:nvPr/>
        </p:nvCxnSpPr>
        <p:spPr>
          <a:xfrm flipV="1">
            <a:off x="3033977" y="1045522"/>
            <a:ext cx="1" cy="187027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1492" y="1795994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ex:hasConstituent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8154" y="1212556"/>
            <a:ext cx="4406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Constituent datatype properties (= example):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rdfs:label = Andy Warhol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foaf:name = Andy Warhol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dcterms:description = American, 1928-1987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rdfs:comment = (language tagged en) NULL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gvp:estStart = 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(datatyped xsd:gYear) 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1928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gvp:estEnd = (datatyped xsd:gYear) 1987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3117" y="3703097"/>
            <a:ext cx="47404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Person datatype properties: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rdfs:label = 6-Aug-28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grid:cityName = Pittsburgh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grid:establishedYear (datatyped xsd:gYear) = 1928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iptc:ProvinceState = PA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geo:lat_long = 40.439722, -79.976389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9803" y="5012038"/>
            <a:ext cx="446147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 abbreviations: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rdfs = http://www.w3.org/2000/01/rdf-schema#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foaf = http://xmlns.com/foaf/0.1/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dcterms = http://purl.org/dc/terms/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gvp = http://vocab.getty.edu/ontology#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grid = http://www.grid.ac/ontology/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iptc = http://iptc.org/std/Iptc4xmpExt/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geo = http://www.w3.org/2003/01/geo/wgs84_pos</a:t>
            </a:r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1200" smtClean="0">
                <a:latin typeface="Courier New" panose="02070309020205020404" pitchFamily="49" charset="0"/>
                <a:cs typeface="Courier New" panose="02070309020205020404" pitchFamily="49" charset="0"/>
              </a:rPr>
              <a:t>ex = http://example.org/</a:t>
            </a:r>
            <a:endParaRPr lang="en-US" sz="12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7465" y="6118894"/>
            <a:ext cx="1437280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78" idx="4"/>
            <a:endCxn id="55" idx="0"/>
          </p:cNvCxnSpPr>
          <p:nvPr/>
        </p:nvCxnSpPr>
        <p:spPr>
          <a:xfrm flipH="1">
            <a:off x="926105" y="3750734"/>
            <a:ext cx="2107872" cy="236816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98" y="514364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grid:cityName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9095" y="628159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"Pittsburgh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41019" y="2373489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an object </a:t>
            </a:r>
          </a:p>
          <a:p>
            <a:r>
              <a:rPr lang="en-US" b="1" smtClean="0">
                <a:solidFill>
                  <a:srgbClr val="FF0000"/>
                </a:solidFill>
              </a:rPr>
              <a:t>property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2424" y="4210320"/>
            <a:ext cx="125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a datatype </a:t>
            </a:r>
          </a:p>
          <a:p>
            <a:r>
              <a:rPr lang="en-US" b="1" smtClean="0">
                <a:solidFill>
                  <a:srgbClr val="FF0000"/>
                </a:solidFill>
              </a:rPr>
              <a:t>property</a:t>
            </a:r>
          </a:p>
        </p:txBody>
      </p:sp>
      <p:cxnSp>
        <p:nvCxnSpPr>
          <p:cNvPr id="66" name="Straight Arrow Connector 65"/>
          <p:cNvCxnSpPr>
            <a:stCxn id="65" idx="2"/>
            <a:endCxn id="60" idx="0"/>
          </p:cNvCxnSpPr>
          <p:nvPr/>
        </p:nvCxnSpPr>
        <p:spPr>
          <a:xfrm flipH="1">
            <a:off x="759265" y="4856651"/>
            <a:ext cx="461665" cy="28699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3"/>
            <a:endCxn id="90" idx="2"/>
          </p:cNvCxnSpPr>
          <p:nvPr/>
        </p:nvCxnSpPr>
        <p:spPr>
          <a:xfrm flipV="1">
            <a:off x="1266648" y="2165326"/>
            <a:ext cx="762697" cy="5313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04255" y="6118894"/>
            <a:ext cx="2122013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55886" y="6281591"/>
            <a:ext cx="19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"1928"^^xsd:gYear</a:t>
            </a:r>
            <a:endParaRPr lang="en-US"/>
          </a:p>
        </p:txBody>
      </p:sp>
      <p:cxnSp>
        <p:nvCxnSpPr>
          <p:cNvPr id="38" name="Straight Arrow Connector 37"/>
          <p:cNvCxnSpPr>
            <a:stCxn id="78" idx="4"/>
            <a:endCxn id="36" idx="0"/>
          </p:cNvCxnSpPr>
          <p:nvPr/>
        </p:nvCxnSpPr>
        <p:spPr>
          <a:xfrm>
            <a:off x="3033977" y="3750734"/>
            <a:ext cx="431285" cy="236816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88539" y="5658369"/>
            <a:ext cx="20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5"/>
                </a:solidFill>
              </a:rPr>
              <a:t>grid:establishedYear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29404" y="277173"/>
            <a:ext cx="1433308" cy="679464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655943" y="42247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"NULL"@en</a:t>
            </a:r>
            <a:endParaRPr lang="en-US"/>
          </a:p>
        </p:txBody>
      </p:sp>
      <p:cxnSp>
        <p:nvCxnSpPr>
          <p:cNvPr id="45" name="Straight Arrow Connector 44"/>
          <p:cNvCxnSpPr>
            <a:stCxn id="2" idx="6"/>
            <a:endCxn id="43" idx="1"/>
          </p:cNvCxnSpPr>
          <p:nvPr/>
        </p:nvCxnSpPr>
        <p:spPr>
          <a:xfrm flipV="1">
            <a:off x="5757231" y="616905"/>
            <a:ext cx="1772173" cy="917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1495" y="759707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dcterms:description</a:t>
            </a:r>
            <a:endParaRPr lang="en-US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149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no domain Baskauf</cp:lastModifiedBy>
  <cp:revision>87</cp:revision>
  <dcterms:created xsi:type="dcterms:W3CDTF">2016-10-02T21:16:50Z</dcterms:created>
  <dcterms:modified xsi:type="dcterms:W3CDTF">2017-10-21T12:08:43Z</dcterms:modified>
</cp:coreProperties>
</file>