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7" autoAdjust="0"/>
    <p:restoredTop sz="93003" autoAdjust="0"/>
  </p:normalViewPr>
  <p:slideViewPr>
    <p:cSldViewPr>
      <p:cViewPr>
        <p:scale>
          <a:sx n="30" d="100"/>
          <a:sy n="30" d="100"/>
        </p:scale>
        <p:origin x="24" y="-58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084B-2F15-419C-AA91-DBD329B3D92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54515" y="21605509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800684" y="25945033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254889" y="20737447"/>
            <a:ext cx="2739189" cy="152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5"/>
            <a:endCxn id="5" idx="1"/>
          </p:cNvCxnSpPr>
          <p:nvPr/>
        </p:nvCxnSpPr>
        <p:spPr>
          <a:xfrm>
            <a:off x="23171594" y="23296569"/>
            <a:ext cx="3198211" cy="2938604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8" idx="1"/>
          </p:cNvCxnSpPr>
          <p:nvPr/>
        </p:nvCxnSpPr>
        <p:spPr>
          <a:xfrm flipV="1">
            <a:off x="23740715" y="21499447"/>
            <a:ext cx="4514174" cy="10966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997056" y="26543037"/>
            <a:ext cx="349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dcterms:Location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2585412">
            <a:off x="22584021" y="24811449"/>
            <a:ext cx="3370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dsw:locatedAt</a:t>
            </a:r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FFC000"/>
              </a:solidFill>
            </a:endParaRPr>
          </a:p>
          <a:p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</a:rPr>
              <a:t>dsw:locates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17593" y="22285706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dwc:Event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8736322" y="16822939"/>
            <a:ext cx="4438398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8" idx="4"/>
            <a:endCxn id="4" idx="0"/>
          </p:cNvCxnSpPr>
          <p:nvPr/>
        </p:nvCxnSpPr>
        <p:spPr>
          <a:xfrm>
            <a:off x="20955521" y="18804139"/>
            <a:ext cx="842094" cy="2801370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4440885">
            <a:off x="20948928" y="19579707"/>
            <a:ext cx="304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dsw:atEvent</a:t>
            </a:r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FFC000"/>
              </a:solidFill>
            </a:endParaRPr>
          </a:p>
          <a:p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</a:rPr>
              <a:t>dsw:eventOf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95494" y="17501573"/>
            <a:ext cx="327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dwc:Occurrence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7758565">
            <a:off x="21253485" y="13604918"/>
            <a:ext cx="397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C000"/>
                </a:solidFill>
                <a:sym typeface="Wingdings" panose="05000000000000000000" pitchFamily="2" charset="2"/>
              </a:rPr>
              <a:t> </a:t>
            </a:r>
            <a:r>
              <a:rPr lang="en-US" sz="3600" b="1" i="1" dirty="0" smtClean="0">
                <a:solidFill>
                  <a:srgbClr val="FFC000"/>
                </a:solidFill>
              </a:rPr>
              <a:t>dsw:evidenceFor</a:t>
            </a:r>
          </a:p>
          <a:p>
            <a:r>
              <a:rPr lang="en-US" sz="3600" b="1" i="1" dirty="0" smtClean="0">
                <a:solidFill>
                  <a:srgbClr val="FFC000"/>
                </a:solidFill>
              </a:rPr>
              <a:t>dsw:hasEvidence</a:t>
            </a:r>
            <a:r>
              <a:rPr lang="en-US" sz="3600" b="1" i="1" dirty="0">
                <a:solidFill>
                  <a:srgbClr val="FFC000"/>
                </a:solidFill>
                <a:sym typeface="Wingdings" panose="05000000000000000000" pitchFamily="2" charset="2"/>
              </a:rPr>
              <a:t> </a:t>
            </a:r>
            <a:endParaRPr lang="en-US" sz="3600" b="1" i="1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615956" y="21176281"/>
            <a:ext cx="2234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rdfs:Literal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20789146">
            <a:off x="24552672" y="22084895"/>
            <a:ext cx="307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dwc:eventDate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cxnSp>
        <p:nvCxnSpPr>
          <p:cNvPr id="113" name="Straight Arrow Connector 112"/>
          <p:cNvCxnSpPr>
            <a:stCxn id="38" idx="7"/>
          </p:cNvCxnSpPr>
          <p:nvPr/>
        </p:nvCxnSpPr>
        <p:spPr>
          <a:xfrm flipV="1">
            <a:off x="22524732" y="10762057"/>
            <a:ext cx="3154840" cy="6351022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2959065">
            <a:off x="15327286" y="15536536"/>
            <a:ext cx="405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FFC000"/>
                </a:solidFill>
              </a:rPr>
              <a:t>dsw:occurrenceOf</a:t>
            </a:r>
            <a:endParaRPr lang="en-US" sz="3600" b="1" i="1" dirty="0">
              <a:solidFill>
                <a:srgbClr val="FFC000"/>
              </a:solidFill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17361689" y="10446615"/>
            <a:ext cx="6379026" cy="2703911"/>
          </a:xfrm>
          <a:prstGeom prst="straightConnector1">
            <a:avLst/>
          </a:prstGeom>
          <a:ln w="63500">
            <a:solidFill>
              <a:srgbClr val="FFC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241473">
            <a:off x="18830455" y="10398297"/>
            <a:ext cx="394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i="1" dirty="0" smtClean="0">
              <a:solidFill>
                <a:srgbClr val="FFC000"/>
              </a:solidFill>
            </a:endParaRPr>
          </a:p>
          <a:p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FFC000"/>
                </a:solidFill>
              </a:rPr>
              <a:t>dsw:derivedFrom</a:t>
            </a:r>
            <a:endParaRPr lang="en-US" sz="3600" b="1" i="1" dirty="0">
              <a:solidFill>
                <a:srgbClr val="FFC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72121" y="7753076"/>
            <a:ext cx="1185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Key:</a:t>
            </a:r>
            <a:endParaRPr lang="en-US" sz="44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065583" y="8694416"/>
            <a:ext cx="13021513" cy="4154984"/>
            <a:chOff x="1355691" y="10524358"/>
            <a:chExt cx="13021513" cy="4154984"/>
          </a:xfrm>
        </p:grpSpPr>
        <p:sp>
          <p:nvSpPr>
            <p:cNvPr id="164" name="TextBox 163"/>
            <p:cNvSpPr txBox="1"/>
            <p:nvPr/>
          </p:nvSpPr>
          <p:spPr>
            <a:xfrm>
              <a:off x="1355691" y="10524358"/>
              <a:ext cx="13021513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 smtClean="0"/>
                <a:t>namespace:property</a:t>
              </a:r>
              <a:r>
                <a:rPr lang="en-US" sz="3600" b="1" dirty="0" smtClean="0"/>
                <a:t>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property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italicized)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600" b="1" dirty="0" smtClean="0"/>
                <a:t>namespace:Class      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instance of named class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property arc from subject to object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inverse property pair;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arrow </a:t>
              </a:r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with property name shows direction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1499937" y="13848583"/>
              <a:ext cx="3224463" cy="7446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499937" y="12956777"/>
              <a:ext cx="322446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2042312" y="14894724"/>
            <a:ext cx="1800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Colors:</a:t>
            </a:r>
            <a:endParaRPr lang="en-US" sz="44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246667" y="15930918"/>
            <a:ext cx="11540339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red=Darwin Core</a:t>
            </a:r>
          </a:p>
          <a:p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smtClean="0"/>
              <a:t>                    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yellow=Darwin-SW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gray=property not typically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expressed in Bioimages;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triple may be entailed 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by inverse property</a:t>
            </a:r>
          </a:p>
        </p:txBody>
      </p:sp>
      <p:sp>
        <p:nvSpPr>
          <p:cNvPr id="190" name="Oval 189"/>
          <p:cNvSpPr/>
          <p:nvPr/>
        </p:nvSpPr>
        <p:spPr>
          <a:xfrm>
            <a:off x="1679129" y="15821188"/>
            <a:ext cx="2383539" cy="6941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>
            <a:endCxn id="190" idx="6"/>
          </p:cNvCxnSpPr>
          <p:nvPr/>
        </p:nvCxnSpPr>
        <p:spPr>
          <a:xfrm flipH="1">
            <a:off x="4062668" y="16168279"/>
            <a:ext cx="94649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426948" y="158133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ns:X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190110" y="1602377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ns:y</a:t>
            </a:r>
          </a:p>
        </p:txBody>
      </p:sp>
      <p:sp>
        <p:nvSpPr>
          <p:cNvPr id="194" name="Oval 193"/>
          <p:cNvSpPr/>
          <p:nvPr/>
        </p:nvSpPr>
        <p:spPr>
          <a:xfrm>
            <a:off x="1680047" y="16817600"/>
            <a:ext cx="2383539" cy="69418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endCxn id="194" idx="6"/>
          </p:cNvCxnSpPr>
          <p:nvPr/>
        </p:nvCxnSpPr>
        <p:spPr>
          <a:xfrm flipH="1">
            <a:off x="4063586" y="17164691"/>
            <a:ext cx="94649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427866" y="16809762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ns:X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219675" y="17042572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ns:y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06779" y="21041558"/>
            <a:ext cx="661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Namespace abbreviations:</a:t>
            </a:r>
            <a:endParaRPr lang="en-US" sz="44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1072121" y="22047402"/>
            <a:ext cx="133296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cs typeface="Courier New" panose="02070309020205020404" pitchFamily="49" charset="0"/>
              </a:rPr>
              <a:t>rdfs</a:t>
            </a:r>
            <a:r>
              <a:rPr lang="en-US" sz="3200" b="1" i="1" dirty="0">
                <a:cs typeface="Courier New" panose="02070309020205020404" pitchFamily="49" charset="0"/>
              </a:rPr>
              <a:t>:          </a:t>
            </a:r>
            <a:r>
              <a:rPr lang="en-US" sz="3200" b="1" i="1" dirty="0" smtClean="0"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://www.w3.org/2000/01/rdf-schema#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dwc:</a:t>
            </a:r>
            <a:r>
              <a:rPr lang="en-US" sz="3200" dirty="0" smtClean="0">
                <a:cs typeface="Courier New" panose="02070309020205020404" pitchFamily="49" charset="0"/>
              </a:rPr>
              <a:t>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://rs.tdwg.org/dwc/terms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dwciri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rs.tdwg.org/dwc/iri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dsw: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http://purl.org/dsw/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tc: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://rs.tdwg.org/ontology/voc/TaxonConcept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dcterms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http://purl.org/dc/terms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ac: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://rs.tdwg.org/ac/terms/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dcmitype: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http://purl.org/dc/dcmitype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foaf: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http://xmlns.com/foaf/0.1/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gn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://www.geonames.org/ontology#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042035" y="8700001"/>
            <a:ext cx="5314865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Arrow Connector 269"/>
          <p:cNvCxnSpPr>
            <a:stCxn id="38" idx="1"/>
          </p:cNvCxnSpPr>
          <p:nvPr/>
        </p:nvCxnSpPr>
        <p:spPr>
          <a:xfrm flipH="1" flipV="1">
            <a:off x="16579368" y="13850986"/>
            <a:ext cx="2806942" cy="3262093"/>
          </a:xfrm>
          <a:prstGeom prst="straightConnector1">
            <a:avLst/>
          </a:prstGeom>
          <a:ln w="63500">
            <a:solidFill>
              <a:srgbClr val="FFC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70898" y="18847055"/>
            <a:ext cx="19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2">
                    <a:lumMod val="50000"/>
                  </a:schemeClr>
                </a:solidFill>
              </a:rPr>
              <a:t>dsw:prop</a:t>
            </a:r>
          </a:p>
        </p:txBody>
      </p:sp>
      <p:sp>
        <p:nvSpPr>
          <p:cNvPr id="107" name="Oval 106"/>
          <p:cNvSpPr/>
          <p:nvPr/>
        </p:nvSpPr>
        <p:spPr>
          <a:xfrm>
            <a:off x="13506750" y="12084591"/>
            <a:ext cx="3886200" cy="1981200"/>
          </a:xfrm>
          <a:prstGeom prst="ellipse">
            <a:avLst/>
          </a:prstGeom>
          <a:noFill/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3979720" y="12813449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</a:rPr>
              <a:t>dwc:Organism</a:t>
            </a:r>
            <a:endParaRPr lang="en-US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3259722" y="9590458"/>
            <a:ext cx="487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dwc:PreservedSpecimen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147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Company>Vanderbilt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Raymer, Marc D</dc:creator>
  <cp:lastModifiedBy>Steve Baskauf</cp:lastModifiedBy>
  <cp:revision>64</cp:revision>
  <dcterms:created xsi:type="dcterms:W3CDTF">2013-04-17T13:39:40Z</dcterms:created>
  <dcterms:modified xsi:type="dcterms:W3CDTF">2017-06-13T12:21:38Z</dcterms:modified>
</cp:coreProperties>
</file>